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3733511268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3733511268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37335112682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37335112682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7335112682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7335112682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7335112682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37335112682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37335112682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37335112682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37335112682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37335112682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7335112682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7335112682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7335112682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37335112682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37335112682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 name="Google Shape;123;g37335112682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8.png"/><Relationship Id="rId5"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a:noFill/>
        </p:spPr>
        <p:txBody>
          <a:bodyPr anchorCtr="0" anchor="b" bIns="91425" lIns="91425" spcFirstLastPara="1" rIns="91425" wrap="square" tIns="91425">
            <a:normAutofit/>
          </a:bodyPr>
          <a:lstStyle/>
          <a:p>
            <a:pPr indent="0" lvl="0" marL="0" rtl="0" algn="ctr">
              <a:spcBef>
                <a:spcPts val="0"/>
              </a:spcBef>
              <a:spcAft>
                <a:spcPts val="0"/>
              </a:spcAft>
              <a:buNone/>
            </a:pPr>
            <a:r>
              <a:rPr b="1" lang="en-GB"/>
              <a:t>My Canadian Experience</a:t>
            </a:r>
            <a:endParaRPr b="1"/>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Juillet 2025</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210775" y="3216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Première</a:t>
            </a:r>
            <a:r>
              <a:rPr lang="en-GB"/>
              <a:t> étape… le vol! </a:t>
            </a:r>
            <a:endParaRPr/>
          </a:p>
        </p:txBody>
      </p:sp>
      <p:sp>
        <p:nvSpPr>
          <p:cNvPr id="61" name="Google Shape;61;p14"/>
          <p:cNvSpPr txBox="1"/>
          <p:nvPr>
            <p:ph idx="1" type="body"/>
          </p:nvPr>
        </p:nvSpPr>
        <p:spPr>
          <a:xfrm>
            <a:off x="6207425" y="1065850"/>
            <a:ext cx="2636100" cy="34164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1200"/>
              </a:spcAft>
              <a:buNone/>
            </a:pPr>
            <a:r>
              <a:rPr lang="en-GB"/>
              <a:t>Pendant le vol, je ne faisais qu’imaginer à quoi ressemblerait l’endroit </a:t>
            </a:r>
            <a:r>
              <a:rPr lang="en-GB"/>
              <a:t>où</a:t>
            </a:r>
            <a:r>
              <a:rPr lang="en-GB"/>
              <a:t> j’arriverai. Tellement de choses vous passent par la </a:t>
            </a:r>
            <a:r>
              <a:rPr lang="en-GB"/>
              <a:t>tête</a:t>
            </a:r>
            <a:r>
              <a:rPr lang="en-GB"/>
              <a:t>.  Mais </a:t>
            </a:r>
            <a:r>
              <a:rPr lang="en-GB"/>
              <a:t>l'émotion</a:t>
            </a:r>
            <a:r>
              <a:rPr lang="en-GB"/>
              <a:t> principale est la </a:t>
            </a:r>
            <a:r>
              <a:rPr lang="en-GB"/>
              <a:t>curiosité! (Il y aura aussi vos amis sur le vol pour leur en parler)</a:t>
            </a:r>
            <a:endParaRPr/>
          </a:p>
        </p:txBody>
      </p:sp>
      <p:pic>
        <p:nvPicPr>
          <p:cNvPr id="62" name="Google Shape;62;p14"/>
          <p:cNvPicPr preferRelativeResize="0"/>
          <p:nvPr/>
        </p:nvPicPr>
        <p:blipFill>
          <a:blip r:embed="rId3">
            <a:alphaModFix/>
          </a:blip>
          <a:stretch>
            <a:fillRect/>
          </a:stretch>
        </p:blipFill>
        <p:spPr>
          <a:xfrm>
            <a:off x="210775" y="1065850"/>
            <a:ext cx="5804925" cy="30118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L’arrivée</a:t>
            </a:r>
            <a:endParaRPr/>
          </a:p>
        </p:txBody>
      </p:sp>
      <p:sp>
        <p:nvSpPr>
          <p:cNvPr id="68" name="Google Shape;68;p15"/>
          <p:cNvSpPr txBox="1"/>
          <p:nvPr>
            <p:ph idx="1" type="body"/>
          </p:nvPr>
        </p:nvSpPr>
        <p:spPr>
          <a:xfrm>
            <a:off x="311700" y="1152475"/>
            <a:ext cx="3631800" cy="34164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GB"/>
              <a:t>Accueilli</a:t>
            </a:r>
            <a:r>
              <a:rPr lang="en-GB"/>
              <a:t> par la famille d’accueil, tu découvres ta chambre, les personnes avec qui tu vas vivre et tu as un avant-gout de </a:t>
            </a:r>
            <a:r>
              <a:rPr lang="en-GB"/>
              <a:t>l'année</a:t>
            </a:r>
            <a:r>
              <a:rPr lang="en-GB"/>
              <a:t> que tu vas vivre. </a:t>
            </a:r>
            <a:endParaRPr/>
          </a:p>
          <a:p>
            <a:pPr indent="0" lvl="0" marL="0" rtl="0" algn="l">
              <a:spcBef>
                <a:spcPts val="1200"/>
              </a:spcBef>
              <a:spcAft>
                <a:spcPts val="1200"/>
              </a:spcAft>
              <a:buNone/>
            </a:pPr>
            <a:r>
              <a:rPr lang="en-GB"/>
              <a:t>Beaucoup de gens changent de famille, </a:t>
            </a:r>
            <a:r>
              <a:rPr lang="en-GB"/>
              <a:t>personnellement</a:t>
            </a:r>
            <a:r>
              <a:rPr lang="en-GB"/>
              <a:t> j’ai eu beaucoup de chance et ma famille </a:t>
            </a:r>
            <a:r>
              <a:rPr lang="en-GB"/>
              <a:t>m'était</a:t>
            </a:r>
            <a:r>
              <a:rPr lang="en-GB"/>
              <a:t> parfaitement </a:t>
            </a:r>
            <a:r>
              <a:rPr lang="en-GB"/>
              <a:t>adaptée.</a:t>
            </a:r>
            <a:endParaRPr/>
          </a:p>
        </p:txBody>
      </p:sp>
      <p:pic>
        <p:nvPicPr>
          <p:cNvPr id="69" name="Google Shape;69;p15"/>
          <p:cNvPicPr preferRelativeResize="0"/>
          <p:nvPr/>
        </p:nvPicPr>
        <p:blipFill>
          <a:blip r:embed="rId3">
            <a:alphaModFix/>
          </a:blip>
          <a:stretch>
            <a:fillRect/>
          </a:stretch>
        </p:blipFill>
        <p:spPr>
          <a:xfrm>
            <a:off x="4180700" y="310700"/>
            <a:ext cx="4044275" cy="45221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Découverte</a:t>
            </a:r>
            <a:r>
              <a:rPr lang="en-GB"/>
              <a:t> de nouvelles personnes et cultures</a:t>
            </a:r>
            <a:endParaRPr/>
          </a:p>
        </p:txBody>
      </p:sp>
      <p:sp>
        <p:nvSpPr>
          <p:cNvPr id="75" name="Google Shape;75;p16"/>
          <p:cNvSpPr txBox="1"/>
          <p:nvPr>
            <p:ph idx="1" type="body"/>
          </p:nvPr>
        </p:nvSpPr>
        <p:spPr>
          <a:xfrm>
            <a:off x="9757350" y="101772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76" name="Google Shape;76;p16"/>
          <p:cNvPicPr preferRelativeResize="0"/>
          <p:nvPr/>
        </p:nvPicPr>
        <p:blipFill>
          <a:blip r:embed="rId3">
            <a:alphaModFix/>
          </a:blip>
          <a:stretch>
            <a:fillRect/>
          </a:stretch>
        </p:blipFill>
        <p:spPr>
          <a:xfrm>
            <a:off x="756025" y="1152474"/>
            <a:ext cx="1592325" cy="2158025"/>
          </a:xfrm>
          <a:prstGeom prst="rect">
            <a:avLst/>
          </a:prstGeom>
          <a:noFill/>
          <a:ln>
            <a:noFill/>
          </a:ln>
        </p:spPr>
      </p:pic>
      <p:pic>
        <p:nvPicPr>
          <p:cNvPr id="77" name="Google Shape;77;p16"/>
          <p:cNvPicPr preferRelativeResize="0"/>
          <p:nvPr/>
        </p:nvPicPr>
        <p:blipFill>
          <a:blip r:embed="rId4">
            <a:alphaModFix/>
          </a:blip>
          <a:stretch>
            <a:fillRect/>
          </a:stretch>
        </p:blipFill>
        <p:spPr>
          <a:xfrm>
            <a:off x="4158625" y="1134963"/>
            <a:ext cx="1641640" cy="2187976"/>
          </a:xfrm>
          <a:prstGeom prst="rect">
            <a:avLst/>
          </a:prstGeom>
          <a:noFill/>
          <a:ln>
            <a:noFill/>
          </a:ln>
        </p:spPr>
      </p:pic>
      <p:pic>
        <p:nvPicPr>
          <p:cNvPr id="78" name="Google Shape;78;p16"/>
          <p:cNvPicPr preferRelativeResize="0"/>
          <p:nvPr/>
        </p:nvPicPr>
        <p:blipFill>
          <a:blip r:embed="rId5">
            <a:alphaModFix/>
          </a:blip>
          <a:stretch>
            <a:fillRect/>
          </a:stretch>
        </p:blipFill>
        <p:spPr>
          <a:xfrm>
            <a:off x="6309357" y="1152475"/>
            <a:ext cx="1663643" cy="2217274"/>
          </a:xfrm>
          <a:prstGeom prst="rect">
            <a:avLst/>
          </a:prstGeom>
          <a:noFill/>
          <a:ln>
            <a:noFill/>
          </a:ln>
        </p:spPr>
      </p:pic>
      <p:sp>
        <p:nvSpPr>
          <p:cNvPr id="79" name="Google Shape;79;p16"/>
          <p:cNvSpPr txBox="1"/>
          <p:nvPr/>
        </p:nvSpPr>
        <p:spPr>
          <a:xfrm>
            <a:off x="421200" y="3383450"/>
            <a:ext cx="2310900" cy="139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dk2"/>
                </a:solidFill>
              </a:rPr>
              <a:t>Au Canada, vu qu’on est placés dans des petites villes, il faut beaucoup se réunir avec ses amis.</a:t>
            </a:r>
            <a:endParaRPr sz="1800">
              <a:solidFill>
                <a:schemeClr val="dk2"/>
              </a:solidFill>
            </a:endParaRPr>
          </a:p>
        </p:txBody>
      </p:sp>
      <p:sp>
        <p:nvSpPr>
          <p:cNvPr id="80" name="Google Shape;80;p16"/>
          <p:cNvSpPr txBox="1"/>
          <p:nvPr/>
        </p:nvSpPr>
        <p:spPr>
          <a:xfrm>
            <a:off x="3461299" y="3440175"/>
            <a:ext cx="5370900" cy="139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dk2"/>
                </a:solidFill>
              </a:rPr>
              <a:t>Il y avait des matchs de hockey tous les vendredis soir, donc on allait souvent les voir, plus pour avoir un point précis où on pouvait se réunir que pour le sport en lui-même.</a:t>
            </a:r>
            <a:endParaRPr sz="1800">
              <a:solidFill>
                <a:schemeClr val="dk2"/>
              </a:solidFill>
            </a:endParaRPr>
          </a:p>
        </p:txBody>
      </p:sp>
      <p:sp>
        <p:nvSpPr>
          <p:cNvPr id="81" name="Google Shape;81;p16"/>
          <p:cNvSpPr txBox="1"/>
          <p:nvPr/>
        </p:nvSpPr>
        <p:spPr>
          <a:xfrm>
            <a:off x="9283500" y="4732625"/>
            <a:ext cx="2137200" cy="1374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Découverte</a:t>
            </a:r>
            <a:r>
              <a:rPr lang="en-GB"/>
              <a:t> d’une nouvelle </a:t>
            </a:r>
            <a:r>
              <a:rPr lang="en-GB"/>
              <a:t>école</a:t>
            </a:r>
            <a:r>
              <a:rPr lang="en-GB"/>
              <a:t> </a:t>
            </a:r>
            <a:endParaRPr/>
          </a:p>
        </p:txBody>
      </p:sp>
      <p:sp>
        <p:nvSpPr>
          <p:cNvPr id="87" name="Google Shape;87;p17"/>
          <p:cNvSpPr txBox="1"/>
          <p:nvPr>
            <p:ph idx="1" type="body"/>
          </p:nvPr>
        </p:nvSpPr>
        <p:spPr>
          <a:xfrm>
            <a:off x="5707175" y="1152475"/>
            <a:ext cx="3125100" cy="34164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1200"/>
              </a:spcAft>
              <a:buNone/>
            </a:pPr>
            <a:r>
              <a:rPr lang="en-GB"/>
              <a:t>Le système canadien est très différent du système suisse. Les cours vont de 8h00 à 14h15, et ensuite, il y a des équipes de sport que l’on peut rejoindre si on en a envie. Ce n’est pas obligatoire, mais c’est tellement intégré à la vie scolaire que ça donne envie de participer, juste pour faire partie de quelque chose.</a:t>
            </a:r>
            <a:endParaRPr/>
          </a:p>
        </p:txBody>
      </p:sp>
      <p:pic>
        <p:nvPicPr>
          <p:cNvPr id="88" name="Google Shape;88;p17"/>
          <p:cNvPicPr preferRelativeResize="0"/>
          <p:nvPr/>
        </p:nvPicPr>
        <p:blipFill>
          <a:blip r:embed="rId3">
            <a:alphaModFix/>
          </a:blip>
          <a:stretch>
            <a:fillRect/>
          </a:stretch>
        </p:blipFill>
        <p:spPr>
          <a:xfrm>
            <a:off x="311712" y="1152475"/>
            <a:ext cx="5187025" cy="38914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Nouveaux amis</a:t>
            </a:r>
            <a:endParaRPr/>
          </a:p>
        </p:txBody>
      </p:sp>
      <p:sp>
        <p:nvSpPr>
          <p:cNvPr id="94" name="Google Shape;94;p18"/>
          <p:cNvSpPr txBox="1"/>
          <p:nvPr>
            <p:ph idx="1" type="body"/>
          </p:nvPr>
        </p:nvSpPr>
        <p:spPr>
          <a:xfrm>
            <a:off x="9028725" y="1550725"/>
            <a:ext cx="21819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t/>
            </a:r>
            <a:endParaRPr sz="1100">
              <a:solidFill>
                <a:schemeClr val="dk1"/>
              </a:solidFill>
            </a:endParaRPr>
          </a:p>
          <a:p>
            <a:pPr indent="0" lvl="0" marL="0" rtl="0" algn="l">
              <a:spcBef>
                <a:spcPts val="1200"/>
              </a:spcBef>
              <a:spcAft>
                <a:spcPts val="1200"/>
              </a:spcAft>
              <a:buNone/>
            </a:pPr>
            <a:r>
              <a:t/>
            </a:r>
            <a:endParaRPr/>
          </a:p>
        </p:txBody>
      </p:sp>
      <p:pic>
        <p:nvPicPr>
          <p:cNvPr id="95" name="Google Shape;95;p18" title="blurr.png"/>
          <p:cNvPicPr preferRelativeResize="0"/>
          <p:nvPr/>
        </p:nvPicPr>
        <p:blipFill>
          <a:blip r:embed="rId3">
            <a:alphaModFix/>
          </a:blip>
          <a:stretch>
            <a:fillRect/>
          </a:stretch>
        </p:blipFill>
        <p:spPr>
          <a:xfrm>
            <a:off x="194100" y="1152475"/>
            <a:ext cx="6456428" cy="3631726"/>
          </a:xfrm>
          <a:prstGeom prst="rect">
            <a:avLst/>
          </a:prstGeom>
          <a:noFill/>
          <a:ln>
            <a:noFill/>
          </a:ln>
        </p:spPr>
      </p:pic>
      <p:sp>
        <p:nvSpPr>
          <p:cNvPr id="96" name="Google Shape;96;p18"/>
          <p:cNvSpPr txBox="1"/>
          <p:nvPr/>
        </p:nvSpPr>
        <p:spPr>
          <a:xfrm>
            <a:off x="6605400" y="136525"/>
            <a:ext cx="2226900" cy="3631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500">
                <a:solidFill>
                  <a:schemeClr val="dk2"/>
                </a:solidFill>
              </a:rPr>
              <a:t>Le prom, c’est une sorte de bal de fin d’année très important au Canada et aux États-Unis. Les élèves s’habillent de façon très élégante, il y a de la musique, de la danse, et tout le monde attend ce moment avec impatience.</a:t>
            </a:r>
            <a:endParaRPr sz="1500">
              <a:solidFill>
                <a:schemeClr val="dk2"/>
              </a:solidFill>
            </a:endParaRPr>
          </a:p>
          <a:p>
            <a:pPr indent="0" lvl="0" marL="0" rtl="0" algn="l">
              <a:spcBef>
                <a:spcPts val="0"/>
              </a:spcBef>
              <a:spcAft>
                <a:spcPts val="0"/>
              </a:spcAft>
              <a:buNone/>
            </a:pPr>
            <a:r>
              <a:t/>
            </a:r>
            <a:endParaRPr sz="1500">
              <a:solidFill>
                <a:schemeClr val="dk2"/>
              </a:solidFill>
            </a:endParaRPr>
          </a:p>
          <a:p>
            <a:pPr indent="0" lvl="0" marL="0" rtl="0" algn="l">
              <a:spcBef>
                <a:spcPts val="0"/>
              </a:spcBef>
              <a:spcAft>
                <a:spcPts val="0"/>
              </a:spcAft>
              <a:buNone/>
            </a:pPr>
            <a:r>
              <a:rPr lang="en-GB" sz="1500">
                <a:solidFill>
                  <a:schemeClr val="dk2"/>
                </a:solidFill>
              </a:rPr>
              <a:t>C’est en parlant avec des amis canadiens que j’ai compris à quel point cet événement compte pour eux. Se faire des amis locaux m’a vraiment aidé à mieux comprendre leur culture et à m’intégrer.</a:t>
            </a:r>
            <a:endParaRPr sz="1500">
              <a:solidFill>
                <a:schemeClr val="dk2"/>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9"/>
          <p:cNvSpPr txBox="1"/>
          <p:nvPr>
            <p:ph type="title"/>
          </p:nvPr>
        </p:nvSpPr>
        <p:spPr>
          <a:xfrm>
            <a:off x="623400" y="2196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Nouvelles habitudes</a:t>
            </a:r>
            <a:endParaRPr/>
          </a:p>
        </p:txBody>
      </p:sp>
      <p:sp>
        <p:nvSpPr>
          <p:cNvPr id="102" name="Google Shape;102;p19"/>
          <p:cNvSpPr txBox="1"/>
          <p:nvPr>
            <p:ph idx="1" type="body"/>
          </p:nvPr>
        </p:nvSpPr>
        <p:spPr>
          <a:xfrm>
            <a:off x="578225" y="3528550"/>
            <a:ext cx="8026500" cy="16062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1200"/>
              </a:spcAft>
              <a:buNone/>
            </a:pPr>
            <a:r>
              <a:rPr lang="en-GB"/>
              <a:t>Vu que l’école finit si tôt, il fallait se trouver des activités à faire après les cours. Beaucoup d’élèves rejoignent des clubs ou des équipes de sport. Moi, j’ai essayé quelques activités en plus des clubs de sport pour rencontrer du monde et ne pas rester seul à la maison. C’était aussi une bonne façon de pratiquer mon anglais et de découvrir de nouvelles choses.</a:t>
            </a:r>
            <a:endParaRPr/>
          </a:p>
        </p:txBody>
      </p:sp>
      <p:pic>
        <p:nvPicPr>
          <p:cNvPr id="103" name="Google Shape;103;p19"/>
          <p:cNvPicPr preferRelativeResize="0"/>
          <p:nvPr/>
        </p:nvPicPr>
        <p:blipFill>
          <a:blip r:embed="rId3">
            <a:alphaModFix/>
          </a:blip>
          <a:stretch>
            <a:fillRect/>
          </a:stretch>
        </p:blipFill>
        <p:spPr>
          <a:xfrm>
            <a:off x="5144000" y="792374"/>
            <a:ext cx="1665425" cy="2226800"/>
          </a:xfrm>
          <a:prstGeom prst="rect">
            <a:avLst/>
          </a:prstGeom>
          <a:noFill/>
          <a:ln>
            <a:noFill/>
          </a:ln>
        </p:spPr>
      </p:pic>
      <p:pic>
        <p:nvPicPr>
          <p:cNvPr id="104" name="Google Shape;104;p19"/>
          <p:cNvPicPr preferRelativeResize="0"/>
          <p:nvPr/>
        </p:nvPicPr>
        <p:blipFill>
          <a:blip r:embed="rId4">
            <a:alphaModFix/>
          </a:blip>
          <a:stretch>
            <a:fillRect/>
          </a:stretch>
        </p:blipFill>
        <p:spPr>
          <a:xfrm>
            <a:off x="2563224" y="831275"/>
            <a:ext cx="1843075" cy="2456424"/>
          </a:xfrm>
          <a:prstGeom prst="rect">
            <a:avLst/>
          </a:prstGeom>
          <a:noFill/>
          <a:ln>
            <a:noFill/>
          </a:ln>
        </p:spPr>
      </p:pic>
      <p:sp>
        <p:nvSpPr>
          <p:cNvPr id="105" name="Google Shape;105;p19"/>
          <p:cNvSpPr txBox="1"/>
          <p:nvPr/>
        </p:nvSpPr>
        <p:spPr>
          <a:xfrm>
            <a:off x="9272275" y="1298550"/>
            <a:ext cx="3707700" cy="1273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0"/>
          <p:cNvSpPr txBox="1"/>
          <p:nvPr>
            <p:ph type="title"/>
          </p:nvPr>
        </p:nvSpPr>
        <p:spPr>
          <a:xfrm>
            <a:off x="756325" y="2227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La fin… la pire sensation</a:t>
            </a:r>
            <a:endParaRPr/>
          </a:p>
        </p:txBody>
      </p:sp>
      <p:sp>
        <p:nvSpPr>
          <p:cNvPr id="111" name="Google Shape;111;p20"/>
          <p:cNvSpPr txBox="1"/>
          <p:nvPr>
            <p:ph idx="1" type="body"/>
          </p:nvPr>
        </p:nvSpPr>
        <p:spPr>
          <a:xfrm>
            <a:off x="1750200" y="6043100"/>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2" name="Google Shape;112;p20"/>
          <p:cNvPicPr preferRelativeResize="0"/>
          <p:nvPr/>
        </p:nvPicPr>
        <p:blipFill>
          <a:blip r:embed="rId3">
            <a:alphaModFix/>
          </a:blip>
          <a:stretch>
            <a:fillRect/>
          </a:stretch>
        </p:blipFill>
        <p:spPr>
          <a:xfrm>
            <a:off x="297823" y="795400"/>
            <a:ext cx="5642149" cy="4232874"/>
          </a:xfrm>
          <a:prstGeom prst="rect">
            <a:avLst/>
          </a:prstGeom>
          <a:noFill/>
          <a:ln>
            <a:noFill/>
          </a:ln>
        </p:spPr>
      </p:pic>
      <p:sp>
        <p:nvSpPr>
          <p:cNvPr id="113" name="Google Shape;113;p20"/>
          <p:cNvSpPr txBox="1"/>
          <p:nvPr/>
        </p:nvSpPr>
        <p:spPr>
          <a:xfrm>
            <a:off x="6136950" y="951650"/>
            <a:ext cx="2371200" cy="3186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dk2"/>
                </a:solidFill>
              </a:rPr>
              <a:t>C’est </a:t>
            </a:r>
            <a:r>
              <a:rPr lang="en-GB" sz="1800">
                <a:solidFill>
                  <a:schemeClr val="dk2"/>
                </a:solidFill>
              </a:rPr>
              <a:t>très</a:t>
            </a:r>
            <a:r>
              <a:rPr lang="en-GB" sz="1800">
                <a:solidFill>
                  <a:schemeClr val="dk2"/>
                </a:solidFill>
              </a:rPr>
              <a:t> dur de faire ses valises parce que tu sais que c’est la fin et que tu vas tout laisser </a:t>
            </a:r>
            <a:r>
              <a:rPr lang="en-GB" sz="1800">
                <a:solidFill>
                  <a:schemeClr val="dk2"/>
                </a:solidFill>
              </a:rPr>
              <a:t>derrière</a:t>
            </a:r>
            <a:r>
              <a:rPr lang="en-GB" sz="1800">
                <a:solidFill>
                  <a:schemeClr val="dk2"/>
                </a:solidFill>
              </a:rPr>
              <a:t>. Donc tu procrastines car tu ne veux pas partir à ce moment. </a:t>
            </a:r>
            <a:endParaRPr sz="1800">
              <a:solidFill>
                <a:schemeClr val="dk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Dire Au Revoir…</a:t>
            </a:r>
            <a:endParaRPr/>
          </a:p>
        </p:txBody>
      </p:sp>
      <p:sp>
        <p:nvSpPr>
          <p:cNvPr id="119" name="Google Shape;119;p21"/>
          <p:cNvSpPr txBox="1"/>
          <p:nvPr>
            <p:ph idx="1" type="body"/>
          </p:nvPr>
        </p:nvSpPr>
        <p:spPr>
          <a:xfrm>
            <a:off x="6581550" y="1152475"/>
            <a:ext cx="2250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a:t>A moins que vous preniez un vol pour les voir vous allez probablement plus jamais les voir mais vous resterez en contacte. Un moment </a:t>
            </a:r>
            <a:r>
              <a:rPr lang="en-GB"/>
              <a:t>très</a:t>
            </a:r>
            <a:r>
              <a:rPr lang="en-GB"/>
              <a:t> triste pour la plupart</a:t>
            </a:r>
            <a:endParaRPr/>
          </a:p>
        </p:txBody>
      </p:sp>
      <p:pic>
        <p:nvPicPr>
          <p:cNvPr id="120" name="Google Shape;120;p21"/>
          <p:cNvPicPr preferRelativeResize="0"/>
          <p:nvPr/>
        </p:nvPicPr>
        <p:blipFill>
          <a:blip r:embed="rId3">
            <a:alphaModFix/>
          </a:blip>
          <a:stretch>
            <a:fillRect/>
          </a:stretch>
        </p:blipFill>
        <p:spPr>
          <a:xfrm>
            <a:off x="138353" y="1017725"/>
            <a:ext cx="6258950" cy="41414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Retour en Suisse</a:t>
            </a:r>
            <a:endParaRPr/>
          </a:p>
        </p:txBody>
      </p:sp>
      <p:sp>
        <p:nvSpPr>
          <p:cNvPr id="126" name="Google Shape;126;p22"/>
          <p:cNvSpPr txBox="1"/>
          <p:nvPr>
            <p:ph idx="1" type="body"/>
          </p:nvPr>
        </p:nvSpPr>
        <p:spPr>
          <a:xfrm>
            <a:off x="5603425" y="1152475"/>
            <a:ext cx="3228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Enfin de retour chez moi!!!</a:t>
            </a:r>
            <a:endParaRPr/>
          </a:p>
          <a:p>
            <a:pPr indent="0" lvl="0" marL="0" rtl="0" algn="l">
              <a:spcBef>
                <a:spcPts val="1200"/>
              </a:spcBef>
              <a:spcAft>
                <a:spcPts val="1200"/>
              </a:spcAft>
              <a:buNone/>
            </a:pPr>
            <a:r>
              <a:rPr lang="en-GB"/>
              <a:t>Je redécouvre mes amis et les petits changement qui sont arrivés pendant que je n’étais pas </a:t>
            </a:r>
            <a:r>
              <a:rPr lang="en-GB"/>
              <a:t>là</a:t>
            </a:r>
            <a:r>
              <a:rPr lang="en-GB"/>
              <a:t>… Il n’y en avait presque pas</a:t>
            </a:r>
            <a:endParaRPr/>
          </a:p>
        </p:txBody>
      </p:sp>
      <p:pic>
        <p:nvPicPr>
          <p:cNvPr id="127" name="Google Shape;127;p22"/>
          <p:cNvPicPr preferRelativeResize="0"/>
          <p:nvPr/>
        </p:nvPicPr>
        <p:blipFill>
          <a:blip r:embed="rId3">
            <a:alphaModFix/>
          </a:blip>
          <a:stretch>
            <a:fillRect/>
          </a:stretch>
        </p:blipFill>
        <p:spPr>
          <a:xfrm>
            <a:off x="311697" y="1099175"/>
            <a:ext cx="5033225" cy="377604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