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9" r:id="rId3"/>
    <p:sldId id="257" r:id="rId4"/>
    <p:sldId id="258" r:id="rId5"/>
    <p:sldId id="260" r:id="rId6"/>
    <p:sldId id="261" r:id="rId7"/>
    <p:sldId id="266" r:id="rId8"/>
    <p:sldId id="262" r:id="rId9"/>
    <p:sldId id="263" r:id="rId10"/>
    <p:sldId id="264"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B1F596-61A9-4216-9C26-23A50FA6857B}" v="3" dt="2023-07-15T08:29:06.104"/>
    <p1510:client id="{B778E38E-4DFA-4CA6-88E9-9AE2CCEA59FC}" v="89" dt="2023-07-14T13:50:45.4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63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DA2640-C23D-4AF4-8804-51472A4C0604}" type="datetimeFigureOut">
              <a:rPr lang="fr-CH" smtClean="0"/>
              <a:t>04.09.2023</a:t>
            </a:fld>
            <a:endParaRPr lang="fr-CH"/>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H"/>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H"/>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B38074-B724-4482-B71F-C0028F8C8B8D}" type="slidenum">
              <a:rPr lang="fr-CH" smtClean="0"/>
              <a:t>‹N°›</a:t>
            </a:fld>
            <a:endParaRPr lang="fr-CH"/>
          </a:p>
        </p:txBody>
      </p:sp>
    </p:spTree>
    <p:extLst>
      <p:ext uri="{BB962C8B-B14F-4D97-AF65-F5344CB8AC3E}">
        <p14:creationId xmlns:p14="http://schemas.microsoft.com/office/powerpoint/2010/main" val="2051687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a:p>
        </p:txBody>
      </p:sp>
      <p:sp>
        <p:nvSpPr>
          <p:cNvPr id="4" name="Espace réservé du numéro de diapositive 3"/>
          <p:cNvSpPr>
            <a:spLocks noGrp="1"/>
          </p:cNvSpPr>
          <p:nvPr>
            <p:ph type="sldNum" sz="quarter" idx="5"/>
          </p:nvPr>
        </p:nvSpPr>
        <p:spPr/>
        <p:txBody>
          <a:bodyPr/>
          <a:lstStyle/>
          <a:p>
            <a:fld id="{A5B38074-B724-4482-B71F-C0028F8C8B8D}" type="slidenum">
              <a:rPr lang="fr-CH" smtClean="0"/>
              <a:t>8</a:t>
            </a:fld>
            <a:endParaRPr lang="fr-CH"/>
          </a:p>
        </p:txBody>
      </p:sp>
    </p:spTree>
    <p:extLst>
      <p:ext uri="{BB962C8B-B14F-4D97-AF65-F5344CB8AC3E}">
        <p14:creationId xmlns:p14="http://schemas.microsoft.com/office/powerpoint/2010/main" val="3978005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a:p>
        </p:txBody>
      </p:sp>
      <p:sp>
        <p:nvSpPr>
          <p:cNvPr id="4" name="Date Placeholder 3"/>
          <p:cNvSpPr>
            <a:spLocks noGrp="1"/>
          </p:cNvSpPr>
          <p:nvPr>
            <p:ph type="dt" sz="half" idx="10"/>
          </p:nvPr>
        </p:nvSpPr>
        <p:spPr/>
        <p:txBody>
          <a:bodyPr/>
          <a:lstStyle/>
          <a:p>
            <a:fld id="{20709B23-FFD7-4789-9E42-466F0A7755DB}" type="datetimeFigureOut">
              <a:rPr lang="fr-CH" smtClean="0"/>
              <a:t>04.09.2023</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500351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20709B23-FFD7-4789-9E42-466F0A7755DB}" type="datetimeFigureOut">
              <a:rPr lang="fr-CH" smtClean="0"/>
              <a:t>04.09.2023</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2591052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20709B23-FFD7-4789-9E42-466F0A7755DB}" type="datetimeFigureOut">
              <a:rPr lang="fr-CH" smtClean="0"/>
              <a:t>04.09.2023</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1875141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5" name="Date Placeholder 4"/>
          <p:cNvSpPr>
            <a:spLocks noGrp="1"/>
          </p:cNvSpPr>
          <p:nvPr>
            <p:ph type="dt" sz="half" idx="10"/>
          </p:nvPr>
        </p:nvSpPr>
        <p:spPr/>
        <p:txBody>
          <a:bodyPr/>
          <a:lstStyle/>
          <a:p>
            <a:fld id="{20709B23-FFD7-4789-9E42-466F0A7755DB}" type="datetimeFigureOut">
              <a:rPr lang="fr-CH" smtClean="0"/>
              <a:t>04.09.2023</a:t>
            </a:fld>
            <a:endParaRPr lang="fr-CH"/>
          </a:p>
        </p:txBody>
      </p:sp>
      <p:sp>
        <p:nvSpPr>
          <p:cNvPr id="6" name="Footer Placeholder 5"/>
          <p:cNvSpPr>
            <a:spLocks noGrp="1"/>
          </p:cNvSpPr>
          <p:nvPr>
            <p:ph type="ftr" sz="quarter" idx="11"/>
          </p:nvPr>
        </p:nvSpPr>
        <p:spPr/>
        <p:txBody>
          <a:bodyPr/>
          <a:lstStyle/>
          <a:p>
            <a:endParaRPr lang="fr-CH"/>
          </a:p>
        </p:txBody>
      </p:sp>
      <p:sp>
        <p:nvSpPr>
          <p:cNvPr id="7" name="Slide Number Placeholder 6"/>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1962651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7" name="Date Placeholder 6"/>
          <p:cNvSpPr>
            <a:spLocks noGrp="1"/>
          </p:cNvSpPr>
          <p:nvPr>
            <p:ph type="dt" sz="half" idx="10"/>
          </p:nvPr>
        </p:nvSpPr>
        <p:spPr/>
        <p:txBody>
          <a:bodyPr/>
          <a:lstStyle/>
          <a:p>
            <a:fld id="{20709B23-FFD7-4789-9E42-466F0A7755DB}" type="datetimeFigureOut">
              <a:rPr lang="fr-CH" smtClean="0"/>
              <a:t>04.09.2023</a:t>
            </a:fld>
            <a:endParaRPr lang="fr-CH"/>
          </a:p>
        </p:txBody>
      </p:sp>
      <p:sp>
        <p:nvSpPr>
          <p:cNvPr id="8" name="Footer Placeholder 7"/>
          <p:cNvSpPr>
            <a:spLocks noGrp="1"/>
          </p:cNvSpPr>
          <p:nvPr>
            <p:ph type="ftr" sz="quarter" idx="11"/>
          </p:nvPr>
        </p:nvSpPr>
        <p:spPr/>
        <p:txBody>
          <a:bodyPr/>
          <a:lstStyle/>
          <a:p>
            <a:endParaRPr lang="fr-CH"/>
          </a:p>
        </p:txBody>
      </p:sp>
      <p:sp>
        <p:nvSpPr>
          <p:cNvPr id="9" name="Slide Number Placeholder 8"/>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752727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Date Placeholder 2"/>
          <p:cNvSpPr>
            <a:spLocks noGrp="1"/>
          </p:cNvSpPr>
          <p:nvPr>
            <p:ph type="dt" sz="half" idx="10"/>
          </p:nvPr>
        </p:nvSpPr>
        <p:spPr/>
        <p:txBody>
          <a:bodyPr/>
          <a:lstStyle/>
          <a:p>
            <a:fld id="{20709B23-FFD7-4789-9E42-466F0A7755DB}" type="datetimeFigureOut">
              <a:rPr lang="fr-CH" smtClean="0"/>
              <a:t>04.09.2023</a:t>
            </a:fld>
            <a:endParaRPr lang="fr-CH"/>
          </a:p>
        </p:txBody>
      </p:sp>
      <p:sp>
        <p:nvSpPr>
          <p:cNvPr id="4" name="Footer Placeholder 3"/>
          <p:cNvSpPr>
            <a:spLocks noGrp="1"/>
          </p:cNvSpPr>
          <p:nvPr>
            <p:ph type="ftr" sz="quarter" idx="11"/>
          </p:nvPr>
        </p:nvSpPr>
        <p:spPr/>
        <p:txBody>
          <a:bodyPr/>
          <a:lstStyle/>
          <a:p>
            <a:endParaRPr lang="fr-CH"/>
          </a:p>
        </p:txBody>
      </p:sp>
      <p:sp>
        <p:nvSpPr>
          <p:cNvPr id="5" name="Slide Number Placeholder 4"/>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2694183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709B23-FFD7-4789-9E42-466F0A7755DB}" type="datetimeFigureOut">
              <a:rPr lang="fr-CH" smtClean="0"/>
              <a:t>04.09.2023</a:t>
            </a:fld>
            <a:endParaRPr lang="fr-CH"/>
          </a:p>
        </p:txBody>
      </p:sp>
      <p:sp>
        <p:nvSpPr>
          <p:cNvPr id="3" name="Footer Placeholder 2"/>
          <p:cNvSpPr>
            <a:spLocks noGrp="1"/>
          </p:cNvSpPr>
          <p:nvPr>
            <p:ph type="ftr" sz="quarter" idx="11"/>
          </p:nvPr>
        </p:nvSpPr>
        <p:spPr/>
        <p:txBody>
          <a:bodyPr/>
          <a:lstStyle/>
          <a:p>
            <a:endParaRPr lang="fr-CH"/>
          </a:p>
        </p:txBody>
      </p:sp>
      <p:sp>
        <p:nvSpPr>
          <p:cNvPr id="4" name="Slide Number Placeholder 3"/>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1795351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0709B23-FFD7-4789-9E42-466F0A7755DB}" type="datetimeFigureOut">
              <a:rPr lang="fr-CH" smtClean="0"/>
              <a:t>04.09.2023</a:t>
            </a:fld>
            <a:endParaRPr lang="fr-CH"/>
          </a:p>
        </p:txBody>
      </p:sp>
      <p:sp>
        <p:nvSpPr>
          <p:cNvPr id="6" name="Footer Placeholder 5"/>
          <p:cNvSpPr>
            <a:spLocks noGrp="1"/>
          </p:cNvSpPr>
          <p:nvPr>
            <p:ph type="ftr" sz="quarter" idx="11"/>
          </p:nvPr>
        </p:nvSpPr>
        <p:spPr/>
        <p:txBody>
          <a:bodyPr/>
          <a:lstStyle/>
          <a:p>
            <a:endParaRPr lang="fr-CH"/>
          </a:p>
        </p:txBody>
      </p:sp>
      <p:sp>
        <p:nvSpPr>
          <p:cNvPr id="7" name="Slide Number Placeholder 6"/>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1059627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0709B23-FFD7-4789-9E42-466F0A7755DB}" type="datetimeFigureOut">
              <a:rPr lang="fr-CH" smtClean="0"/>
              <a:t>04.09.2023</a:t>
            </a:fld>
            <a:endParaRPr lang="fr-CH"/>
          </a:p>
        </p:txBody>
      </p:sp>
      <p:sp>
        <p:nvSpPr>
          <p:cNvPr id="6" name="Footer Placeholder 5"/>
          <p:cNvSpPr>
            <a:spLocks noGrp="1"/>
          </p:cNvSpPr>
          <p:nvPr>
            <p:ph type="ftr" sz="quarter" idx="11"/>
          </p:nvPr>
        </p:nvSpPr>
        <p:spPr/>
        <p:txBody>
          <a:bodyPr/>
          <a:lstStyle/>
          <a:p>
            <a:endParaRPr lang="fr-CH"/>
          </a:p>
        </p:txBody>
      </p:sp>
      <p:sp>
        <p:nvSpPr>
          <p:cNvPr id="7" name="Slide Number Placeholder 6"/>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319284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20709B23-FFD7-4789-9E42-466F0A7755DB}" type="datetimeFigureOut">
              <a:rPr lang="fr-CH" smtClean="0"/>
              <a:t>04.09.2023</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344028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20709B23-FFD7-4789-9E42-466F0A7755DB}" type="datetimeFigureOut">
              <a:rPr lang="fr-CH" smtClean="0"/>
              <a:t>04.09.2023</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C4A65C50-D81C-45FF-A3CB-C50E4A1A8A0D}" type="slidenum">
              <a:rPr lang="fr-CH" smtClean="0"/>
              <a:t>‹N°›</a:t>
            </a:fld>
            <a:endParaRPr lang="fr-CH"/>
          </a:p>
        </p:txBody>
      </p:sp>
    </p:spTree>
    <p:extLst>
      <p:ext uri="{BB962C8B-B14F-4D97-AF65-F5344CB8AC3E}">
        <p14:creationId xmlns:p14="http://schemas.microsoft.com/office/powerpoint/2010/main" val="569677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709B23-FFD7-4789-9E42-466F0A7755DB}" type="datetimeFigureOut">
              <a:rPr lang="fr-CH" smtClean="0"/>
              <a:t>04.09.2023</a:t>
            </a:fld>
            <a:endParaRPr lang="fr-CH"/>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H"/>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A65C50-D81C-45FF-A3CB-C50E4A1A8A0D}" type="slidenum">
              <a:rPr lang="fr-CH" smtClean="0"/>
              <a:t>‹N°›</a:t>
            </a:fld>
            <a:endParaRPr lang="fr-CH"/>
          </a:p>
        </p:txBody>
      </p:sp>
    </p:spTree>
    <p:extLst>
      <p:ext uri="{BB962C8B-B14F-4D97-AF65-F5344CB8AC3E}">
        <p14:creationId xmlns:p14="http://schemas.microsoft.com/office/powerpoint/2010/main" val="311094090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2.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0" name="Image 9" descr="Une image contenant plein air, eau, lac, nature">
            <a:extLst>
              <a:ext uri="{FF2B5EF4-FFF2-40B4-BE49-F238E27FC236}">
                <a16:creationId xmlns:a16="http://schemas.microsoft.com/office/drawing/2014/main" id="{9F7D27B3-4C4A-6820-F624-8D0E46FC9063}"/>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t="25000"/>
          <a:stretch/>
        </p:blipFill>
        <p:spPr>
          <a:xfrm rot="10800000">
            <a:off x="20" y="1"/>
            <a:ext cx="12191980" cy="6857999"/>
          </a:xfrm>
          <a:prstGeom prst="rect">
            <a:avLst/>
          </a:prstGeom>
        </p:spPr>
      </p:pic>
      <p:sp>
        <p:nvSpPr>
          <p:cNvPr id="2" name="Titre 1">
            <a:extLst>
              <a:ext uri="{FF2B5EF4-FFF2-40B4-BE49-F238E27FC236}">
                <a16:creationId xmlns:a16="http://schemas.microsoft.com/office/drawing/2014/main" id="{79FAB089-06A2-4356-86D8-32AE70304115}"/>
              </a:ext>
            </a:extLst>
          </p:cNvPr>
          <p:cNvSpPr>
            <a:spLocks noGrp="1"/>
          </p:cNvSpPr>
          <p:nvPr>
            <p:ph type="ctrTitle"/>
          </p:nvPr>
        </p:nvSpPr>
        <p:spPr>
          <a:xfrm>
            <a:off x="1524000" y="1122362"/>
            <a:ext cx="9144000" cy="2900518"/>
          </a:xfrm>
        </p:spPr>
        <p:txBody>
          <a:bodyPr>
            <a:normAutofit/>
          </a:bodyPr>
          <a:lstStyle/>
          <a:p>
            <a:r>
              <a:rPr lang="fr-CH">
                <a:solidFill>
                  <a:srgbClr val="FFFFFF"/>
                </a:solidFill>
              </a:rPr>
              <a:t>Mon séjour</a:t>
            </a:r>
          </a:p>
        </p:txBody>
      </p:sp>
      <p:sp>
        <p:nvSpPr>
          <p:cNvPr id="3" name="Sous-titre 2">
            <a:extLst>
              <a:ext uri="{FF2B5EF4-FFF2-40B4-BE49-F238E27FC236}">
                <a16:creationId xmlns:a16="http://schemas.microsoft.com/office/drawing/2014/main" id="{C30FD319-1333-FE02-C20D-80297EA7EBAF}"/>
              </a:ext>
            </a:extLst>
          </p:cNvPr>
          <p:cNvSpPr>
            <a:spLocks noGrp="1"/>
          </p:cNvSpPr>
          <p:nvPr>
            <p:ph type="subTitle" idx="1"/>
          </p:nvPr>
        </p:nvSpPr>
        <p:spPr>
          <a:xfrm>
            <a:off x="1524000" y="4159404"/>
            <a:ext cx="9144000" cy="1098395"/>
          </a:xfrm>
        </p:spPr>
        <p:txBody>
          <a:bodyPr>
            <a:normAutofit/>
          </a:bodyPr>
          <a:lstStyle/>
          <a:p>
            <a:r>
              <a:rPr lang="fr-CH">
                <a:solidFill>
                  <a:srgbClr val="FFFFFF"/>
                </a:solidFill>
              </a:rPr>
              <a:t>Irlande 2022/2023</a:t>
            </a:r>
          </a:p>
        </p:txBody>
      </p:sp>
    </p:spTree>
    <p:extLst>
      <p:ext uri="{BB962C8B-B14F-4D97-AF65-F5344CB8AC3E}">
        <p14:creationId xmlns:p14="http://schemas.microsoft.com/office/powerpoint/2010/main" val="384122753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0" name="Content Placeholder 1029">
            <a:extLst>
              <a:ext uri="{FF2B5EF4-FFF2-40B4-BE49-F238E27FC236}">
                <a16:creationId xmlns:a16="http://schemas.microsoft.com/office/drawing/2014/main" id="{ADFDE792-B692-7B53-C187-9949BCF5C0A8}"/>
              </a:ext>
            </a:extLst>
          </p:cNvPr>
          <p:cNvSpPr>
            <a:spLocks noGrp="1"/>
          </p:cNvSpPr>
          <p:nvPr>
            <p:ph idx="1"/>
          </p:nvPr>
        </p:nvSpPr>
        <p:spPr>
          <a:xfrm>
            <a:off x="897769" y="1909192"/>
            <a:ext cx="4586513" cy="3647710"/>
          </a:xfrm>
        </p:spPr>
        <p:txBody>
          <a:bodyPr anchor="ctr">
            <a:normAutofit/>
          </a:bodyPr>
          <a:lstStyle/>
          <a:p>
            <a:pPr marL="0" indent="0">
              <a:buNone/>
            </a:pPr>
            <a:r>
              <a:rPr lang="fr-FR" sz="2000"/>
              <a:t>Premier jour en Irlande où nous avons été bien accueillis par SPIL (l’organisation).</a:t>
            </a:r>
            <a:r>
              <a:rPr lang="fr-FR" sz="2000">
                <a:solidFill>
                  <a:schemeClr val="bg1"/>
                </a:solidFill>
              </a:rPr>
              <a:t>):</a:t>
            </a:r>
            <a:endParaRPr lang="en-US" sz="2000">
              <a:solidFill>
                <a:schemeClr val="bg1"/>
              </a:solidFill>
            </a:endParaRPr>
          </a:p>
        </p:txBody>
      </p:sp>
      <p:pic>
        <p:nvPicPr>
          <p:cNvPr id="1028" name="Picture 4">
            <a:extLst>
              <a:ext uri="{FF2B5EF4-FFF2-40B4-BE49-F238E27FC236}">
                <a16:creationId xmlns:a16="http://schemas.microsoft.com/office/drawing/2014/main" id="{F0E32D5E-66BB-3689-7E09-328FFDFABA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161" r="-3" b="14933"/>
          <a:stretch/>
        </p:blipFill>
        <p:spPr bwMode="auto">
          <a:xfrm>
            <a:off x="6525453" y="1"/>
            <a:ext cx="5666547" cy="339802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C60BA171-080C-AB62-ECB6-1328E9D91D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0897" b="13214"/>
          <a:stretch/>
        </p:blipFill>
        <p:spPr bwMode="auto">
          <a:xfrm>
            <a:off x="6522277" y="3398024"/>
            <a:ext cx="5669723" cy="3469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514688"/>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0314C9-BCCD-C79A-A41F-91271E6F848D}"/>
              </a:ext>
            </a:extLst>
          </p:cNvPr>
          <p:cNvSpPr>
            <a:spLocks noGrp="1"/>
          </p:cNvSpPr>
          <p:nvPr>
            <p:ph type="title"/>
          </p:nvPr>
        </p:nvSpPr>
        <p:spPr>
          <a:xfrm>
            <a:off x="589009" y="502400"/>
            <a:ext cx="3367171" cy="1818064"/>
          </a:xfrm>
        </p:spPr>
        <p:txBody>
          <a:bodyPr>
            <a:normAutofit/>
          </a:bodyPr>
          <a:lstStyle/>
          <a:p>
            <a:pPr algn="ctr"/>
            <a:r>
              <a:rPr lang="fr-CH" sz="2800"/>
              <a:t>St. </a:t>
            </a:r>
            <a:r>
              <a:rPr lang="fr-CH" sz="2800" err="1"/>
              <a:t>Mary's</a:t>
            </a:r>
            <a:r>
              <a:rPr lang="fr-CH" sz="2800"/>
              <a:t>  </a:t>
            </a:r>
            <a:r>
              <a:rPr lang="fr-CH" sz="2800" err="1"/>
              <a:t>secondary</a:t>
            </a:r>
            <a:r>
              <a:rPr lang="fr-CH" sz="2800"/>
              <a:t> </a:t>
            </a:r>
            <a:r>
              <a:rPr lang="fr-CH" sz="2800" err="1"/>
              <a:t>school</a:t>
            </a:r>
            <a:endParaRPr lang="fr-CH" sz="2800"/>
          </a:p>
        </p:txBody>
      </p:sp>
      <p:sp>
        <p:nvSpPr>
          <p:cNvPr id="2056" name="Content Placeholder 2055">
            <a:extLst>
              <a:ext uri="{FF2B5EF4-FFF2-40B4-BE49-F238E27FC236}">
                <a16:creationId xmlns:a16="http://schemas.microsoft.com/office/drawing/2014/main" id="{5543A37F-C6E8-9DBF-C8A1-76A96BF892EF}"/>
              </a:ext>
            </a:extLst>
          </p:cNvPr>
          <p:cNvSpPr>
            <a:spLocks noGrp="1"/>
          </p:cNvSpPr>
          <p:nvPr>
            <p:ph idx="1"/>
          </p:nvPr>
        </p:nvSpPr>
        <p:spPr>
          <a:xfrm>
            <a:off x="5449633" y="3455208"/>
            <a:ext cx="5742432" cy="2344708"/>
          </a:xfrm>
        </p:spPr>
        <p:txBody>
          <a:bodyPr anchor="ctr">
            <a:normAutofit/>
          </a:bodyPr>
          <a:lstStyle/>
          <a:p>
            <a:r>
              <a:rPr lang="fr-FR" sz="1800" b="0" i="0" u="none" strike="noStrike">
                <a:effectLst/>
                <a:latin typeface="Arial" panose="020B0604020202020204" pitchFamily="34" charset="0"/>
              </a:rPr>
              <a:t>J’étais dans une école seulement avec des filles et on a dû porter un uniforme. J’ai trouvé ça plutôt bien, c’était une bonne expérience à faire. </a:t>
            </a:r>
            <a:endParaRPr lang="en-US" sz="2000"/>
          </a:p>
        </p:txBody>
      </p:sp>
      <p:pic>
        <p:nvPicPr>
          <p:cNvPr id="2052" name="Picture 4">
            <a:extLst>
              <a:ext uri="{FF2B5EF4-FFF2-40B4-BE49-F238E27FC236}">
                <a16:creationId xmlns:a16="http://schemas.microsoft.com/office/drawing/2014/main" id="{96FC3F8E-B6B9-585F-EC8C-386115816F7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598" b="26373"/>
          <a:stretch/>
        </p:blipFill>
        <p:spPr bwMode="auto">
          <a:xfrm>
            <a:off x="4555236" y="6"/>
            <a:ext cx="7636763" cy="276272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41009B3E-16D7-07E8-2E9C-29547D71853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06" r="9653" b="3"/>
          <a:stretch/>
        </p:blipFill>
        <p:spPr bwMode="auto">
          <a:xfrm>
            <a:off x="-1" y="2826737"/>
            <a:ext cx="4565779" cy="403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802209"/>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2A1F55-02B6-E5C2-E55E-0DC2707BF5A6}"/>
              </a:ext>
            </a:extLst>
          </p:cNvPr>
          <p:cNvSpPr>
            <a:spLocks noGrp="1"/>
          </p:cNvSpPr>
          <p:nvPr>
            <p:ph type="title"/>
          </p:nvPr>
        </p:nvSpPr>
        <p:spPr>
          <a:xfrm>
            <a:off x="838200" y="4440602"/>
            <a:ext cx="3300663" cy="1645920"/>
          </a:xfrm>
        </p:spPr>
        <p:txBody>
          <a:bodyPr>
            <a:normAutofit/>
          </a:bodyPr>
          <a:lstStyle/>
          <a:p>
            <a:r>
              <a:rPr lang="fr-CH" sz="2800"/>
              <a:t>Mallow</a:t>
            </a:r>
          </a:p>
        </p:txBody>
      </p:sp>
      <p:sp>
        <p:nvSpPr>
          <p:cNvPr id="3082" name="Content Placeholder 3081">
            <a:extLst>
              <a:ext uri="{FF2B5EF4-FFF2-40B4-BE49-F238E27FC236}">
                <a16:creationId xmlns:a16="http://schemas.microsoft.com/office/drawing/2014/main" id="{56ED7838-081E-A6CD-D022-807B5ADA2412}"/>
              </a:ext>
            </a:extLst>
          </p:cNvPr>
          <p:cNvSpPr>
            <a:spLocks noGrp="1"/>
          </p:cNvSpPr>
          <p:nvPr>
            <p:ph idx="1"/>
          </p:nvPr>
        </p:nvSpPr>
        <p:spPr>
          <a:xfrm>
            <a:off x="4578824" y="4440602"/>
            <a:ext cx="6860184" cy="1645920"/>
          </a:xfrm>
        </p:spPr>
        <p:txBody>
          <a:bodyPr anchor="ctr">
            <a:normAutofit/>
          </a:bodyPr>
          <a:lstStyle/>
          <a:p>
            <a:r>
              <a:rPr lang="fr-FR" sz="1800" b="0" i="0" u="none" strike="noStrike">
                <a:effectLst/>
                <a:latin typeface="Arial" panose="020B0604020202020204" pitchFamily="34" charset="0"/>
              </a:rPr>
              <a:t>Mallow est la ville où j’ai habité pendant ce séjour. Il y avait plein d’activités comme une salle de sport, un cinéma, des magasins, école de danse, etc…</a:t>
            </a:r>
            <a:endParaRPr lang="fr-FR" sz="1800">
              <a:effectLst/>
            </a:endParaRPr>
          </a:p>
          <a:p>
            <a:endParaRPr lang="en-US" sz="1800"/>
          </a:p>
        </p:txBody>
      </p:sp>
      <p:pic>
        <p:nvPicPr>
          <p:cNvPr id="3076" name="Picture 4" descr="Une image contenant bâtiment, plein air, Noël, Lampadaire extérieur&#10;&#10;Description générée automatiquement">
            <a:extLst>
              <a:ext uri="{FF2B5EF4-FFF2-40B4-BE49-F238E27FC236}">
                <a16:creationId xmlns:a16="http://schemas.microsoft.com/office/drawing/2014/main" id="{13105A65-8A9A-1384-DFE9-9D1D7E1E5A4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2116" r="-1" b="1722"/>
          <a:stretch/>
        </p:blipFill>
        <p:spPr bwMode="auto">
          <a:xfrm>
            <a:off x="554415" y="365760"/>
            <a:ext cx="3584448" cy="363993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Une image contenant plein air, nuage, ciel, arc-en-ciel&#10;&#10;Description générée automatiquement">
            <a:extLst>
              <a:ext uri="{FF2B5EF4-FFF2-40B4-BE49-F238E27FC236}">
                <a16:creationId xmlns:a16="http://schemas.microsoft.com/office/drawing/2014/main" id="{74261FE5-F8D4-EAB4-216B-A7180BB435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822" r="4308"/>
          <a:stretch/>
        </p:blipFill>
        <p:spPr bwMode="auto">
          <a:xfrm>
            <a:off x="4345915" y="365759"/>
            <a:ext cx="3584448" cy="363931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Une image contenant plein air, ciel, bâtiment, nuage&#10;&#10;Description générée automatiquement">
            <a:extLst>
              <a:ext uri="{FF2B5EF4-FFF2-40B4-BE49-F238E27FC236}">
                <a16:creationId xmlns:a16="http://schemas.microsoft.com/office/drawing/2014/main" id="{7E53F27C-9213-7481-94B1-E90F10B810C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507" r="-1" b="9344"/>
          <a:stretch/>
        </p:blipFill>
        <p:spPr bwMode="auto">
          <a:xfrm>
            <a:off x="8137415" y="365759"/>
            <a:ext cx="3584448" cy="3639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5827803"/>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4" name="Picture 8">
            <a:extLst>
              <a:ext uri="{FF2B5EF4-FFF2-40B4-BE49-F238E27FC236}">
                <a16:creationId xmlns:a16="http://schemas.microsoft.com/office/drawing/2014/main" id="{1B1EC1E8-518F-8D7E-C042-EF86C086C16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49" r="27960"/>
          <a:stretch/>
        </p:blipFill>
        <p:spPr bwMode="auto">
          <a:xfrm>
            <a:off x="5945136" y="115193"/>
            <a:ext cx="3075682" cy="332910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CB8D8F85-59A7-7B73-9540-38A693D026A1}"/>
              </a:ext>
            </a:extLst>
          </p:cNvPr>
          <p:cNvPicPr>
            <a:picLocks noChangeAspect="1" noChangeArrowheads="1"/>
          </p:cNvPicPr>
          <p:nvPr/>
        </p:nvPicPr>
        <p:blipFill rotWithShape="1">
          <a:blip r:embed="rId3" cstate="hqprint">
            <a:extLst>
              <a:ext uri="{28A0092B-C50C-407E-A947-70E740481C1C}">
                <a14:useLocalDpi xmlns:a14="http://schemas.microsoft.com/office/drawing/2010/main" val="0"/>
              </a:ext>
            </a:extLst>
          </a:blip>
          <a:srcRect t="2266" r="1" b="15561"/>
          <a:stretch/>
        </p:blipFill>
        <p:spPr bwMode="auto">
          <a:xfrm>
            <a:off x="9020818" y="109726"/>
            <a:ext cx="3044976" cy="333623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8DA07317-4CB3-E333-83D2-28BC9F15B532}"/>
              </a:ext>
            </a:extLst>
          </p:cNvPr>
          <p:cNvPicPr>
            <a:picLocks noChangeAspect="1" noChangeArrowheads="1"/>
          </p:cNvPicPr>
          <p:nvPr/>
        </p:nvPicPr>
        <p:blipFill rotWithShape="1">
          <a:blip r:embed="rId4" cstate="hqprint">
            <a:extLst>
              <a:ext uri="{28A0092B-C50C-407E-A947-70E740481C1C}">
                <a14:useLocalDpi xmlns:a14="http://schemas.microsoft.com/office/drawing/2010/main" val="0"/>
              </a:ext>
            </a:extLst>
          </a:blip>
          <a:srcRect t="18489" r="-3" b="-3"/>
          <a:stretch/>
        </p:blipFill>
        <p:spPr bwMode="auto">
          <a:xfrm>
            <a:off x="9011698" y="3423539"/>
            <a:ext cx="3054096" cy="3319271"/>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2BAB3D00-4D9C-BAA0-0E28-4BA5C4007F26}"/>
              </a:ext>
            </a:extLst>
          </p:cNvPr>
          <p:cNvPicPr>
            <a:picLocks noChangeAspect="1" noChangeArrowheads="1"/>
          </p:cNvPicPr>
          <p:nvPr/>
        </p:nvPicPr>
        <p:blipFill rotWithShape="1">
          <a:blip r:embed="rId5" cstate="hqprint">
            <a:extLst>
              <a:ext uri="{28A0092B-C50C-407E-A947-70E740481C1C}">
                <a14:useLocalDpi xmlns:a14="http://schemas.microsoft.com/office/drawing/2010/main" val="0"/>
              </a:ext>
            </a:extLst>
          </a:blip>
          <a:srcRect t="19221" r="3" b="3"/>
          <a:stretch/>
        </p:blipFill>
        <p:spPr bwMode="auto">
          <a:xfrm>
            <a:off x="5945136" y="3428999"/>
            <a:ext cx="3081821" cy="3319272"/>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664564B7-A216-B6EE-0B54-72323C25C111}"/>
              </a:ext>
            </a:extLst>
          </p:cNvPr>
          <p:cNvSpPr>
            <a:spLocks noGrp="1"/>
          </p:cNvSpPr>
          <p:nvPr>
            <p:ph type="title"/>
          </p:nvPr>
        </p:nvSpPr>
        <p:spPr>
          <a:xfrm>
            <a:off x="641579" y="235857"/>
            <a:ext cx="4800600" cy="2387600"/>
          </a:xfrm>
        </p:spPr>
        <p:txBody>
          <a:bodyPr vert="horz" lIns="91440" tIns="45720" rIns="91440" bIns="45720" rtlCol="0" anchor="b">
            <a:normAutofit/>
          </a:bodyPr>
          <a:lstStyle/>
          <a:p>
            <a:r>
              <a:rPr lang="en-US" sz="4200" kern="1200" err="1">
                <a:latin typeface="+mj-lt"/>
                <a:ea typeface="+mj-ea"/>
                <a:cs typeface="+mj-cs"/>
              </a:rPr>
              <a:t>Lieux</a:t>
            </a:r>
            <a:r>
              <a:rPr lang="en-US" sz="4200" kern="1200" err="1">
                <a:solidFill>
                  <a:schemeClr val="bg1"/>
                </a:solidFill>
                <a:latin typeface="+mj-lt"/>
                <a:ea typeface="+mj-ea"/>
                <a:cs typeface="+mj-cs"/>
              </a:rPr>
              <a:t>s</a:t>
            </a:r>
            <a:endParaRPr lang="en-US" sz="4200" kern="1200">
              <a:solidFill>
                <a:schemeClr val="bg1"/>
              </a:solidFill>
              <a:latin typeface="+mj-lt"/>
              <a:ea typeface="+mj-ea"/>
              <a:cs typeface="+mj-cs"/>
            </a:endParaRPr>
          </a:p>
        </p:txBody>
      </p:sp>
      <p:sp>
        <p:nvSpPr>
          <p:cNvPr id="4129" name="Content Placeholder 4107">
            <a:extLst>
              <a:ext uri="{FF2B5EF4-FFF2-40B4-BE49-F238E27FC236}">
                <a16:creationId xmlns:a16="http://schemas.microsoft.com/office/drawing/2014/main" id="{AF6DC54F-5ECF-C417-2756-B8E0999B8008}"/>
              </a:ext>
            </a:extLst>
          </p:cNvPr>
          <p:cNvSpPr>
            <a:spLocks noGrp="1"/>
          </p:cNvSpPr>
          <p:nvPr>
            <p:ph idx="1"/>
          </p:nvPr>
        </p:nvSpPr>
        <p:spPr>
          <a:xfrm>
            <a:off x="641579" y="3042104"/>
            <a:ext cx="4800600" cy="1655762"/>
          </a:xfrm>
        </p:spPr>
        <p:txBody>
          <a:bodyPr vert="horz" lIns="91440" tIns="45720" rIns="91440" bIns="45720" rtlCol="0">
            <a:normAutofit/>
          </a:bodyPr>
          <a:lstStyle/>
          <a:p>
            <a:pPr marL="0" indent="0">
              <a:buNone/>
            </a:pPr>
            <a:r>
              <a:rPr lang="en-US" sz="2000" b="0" i="0" u="none" strike="noStrike" kern="1200">
                <a:effectLst/>
                <a:latin typeface="+mn-lt"/>
                <a:ea typeface="+mn-ea"/>
                <a:cs typeface="+mn-cs"/>
              </a:rPr>
              <a:t>Tout au long de </a:t>
            </a:r>
            <a:r>
              <a:rPr lang="en-US" sz="2000" b="0" i="0" u="none" strike="noStrike" kern="1200" err="1">
                <a:effectLst/>
                <a:latin typeface="+mn-lt"/>
                <a:ea typeface="+mn-ea"/>
                <a:cs typeface="+mn-cs"/>
              </a:rPr>
              <a:t>mon</a:t>
            </a:r>
            <a:r>
              <a:rPr lang="en-US" sz="2000" b="0" i="0" u="none" strike="noStrike" kern="1200">
                <a:effectLst/>
                <a:latin typeface="+mn-lt"/>
                <a:ea typeface="+mn-ea"/>
                <a:cs typeface="+mn-cs"/>
              </a:rPr>
              <a:t> séjour, </a:t>
            </a:r>
            <a:r>
              <a:rPr lang="en-US" sz="2000" b="0" i="0" u="none" strike="noStrike" kern="1200" err="1">
                <a:effectLst/>
                <a:latin typeface="+mn-lt"/>
                <a:ea typeface="+mn-ea"/>
                <a:cs typeface="+mn-cs"/>
              </a:rPr>
              <a:t>j’ai</a:t>
            </a:r>
            <a:r>
              <a:rPr lang="en-US" sz="2000" b="0" i="0" u="none" strike="noStrike" kern="1200">
                <a:effectLst/>
                <a:latin typeface="+mn-lt"/>
                <a:ea typeface="+mn-ea"/>
                <a:cs typeface="+mn-cs"/>
              </a:rPr>
              <a:t> </a:t>
            </a:r>
            <a:r>
              <a:rPr lang="en-US" sz="2000" b="0" i="0" u="none" strike="noStrike" kern="1200" err="1">
                <a:effectLst/>
                <a:latin typeface="+mn-lt"/>
                <a:ea typeface="+mn-ea"/>
                <a:cs typeface="+mn-cs"/>
              </a:rPr>
              <a:t>visité</a:t>
            </a:r>
            <a:r>
              <a:rPr lang="en-US" sz="2000" b="0" i="0" u="none" strike="noStrike" kern="1200">
                <a:effectLst/>
                <a:latin typeface="+mn-lt"/>
                <a:ea typeface="+mn-ea"/>
                <a:cs typeface="+mn-cs"/>
              </a:rPr>
              <a:t> </a:t>
            </a:r>
            <a:r>
              <a:rPr lang="en-US" sz="2000" b="0" i="0" u="none" strike="noStrike" kern="1200" err="1">
                <a:effectLst/>
                <a:latin typeface="+mn-lt"/>
                <a:ea typeface="+mn-ea"/>
                <a:cs typeface="+mn-cs"/>
              </a:rPr>
              <a:t>d’autres</a:t>
            </a:r>
            <a:r>
              <a:rPr lang="en-US" sz="2000" b="0" i="0" u="none" strike="noStrike" kern="1200">
                <a:effectLst/>
                <a:latin typeface="+mn-lt"/>
                <a:ea typeface="+mn-ea"/>
                <a:cs typeface="+mn-cs"/>
              </a:rPr>
              <a:t> </a:t>
            </a:r>
            <a:r>
              <a:rPr lang="en-US" sz="2000" b="0" i="0" u="none" strike="noStrike" kern="1200" err="1">
                <a:effectLst/>
                <a:latin typeface="+mn-lt"/>
                <a:ea typeface="+mn-ea"/>
                <a:cs typeface="+mn-cs"/>
              </a:rPr>
              <a:t>lieux</a:t>
            </a:r>
            <a:r>
              <a:rPr lang="en-US" sz="2000" b="0" i="0" u="none" strike="noStrike" kern="1200">
                <a:effectLst/>
                <a:latin typeface="+mn-lt"/>
                <a:ea typeface="+mn-ea"/>
                <a:cs typeface="+mn-cs"/>
              </a:rPr>
              <a:t> de </a:t>
            </a:r>
            <a:r>
              <a:rPr lang="en-US" sz="2000" b="0" i="0" u="none" strike="noStrike" kern="1200" err="1">
                <a:effectLst/>
                <a:latin typeface="+mn-lt"/>
                <a:ea typeface="+mn-ea"/>
                <a:cs typeface="+mn-cs"/>
              </a:rPr>
              <a:t>ce</a:t>
            </a:r>
            <a:r>
              <a:rPr lang="en-US" sz="2000" b="0" i="0" u="none" strike="noStrike" kern="1200">
                <a:effectLst/>
                <a:latin typeface="+mn-lt"/>
                <a:ea typeface="+mn-ea"/>
                <a:cs typeface="+mn-cs"/>
              </a:rPr>
              <a:t> pays: Kinsale, Banna Strand, Killarney, Dublin, Cobh, Galway…</a:t>
            </a:r>
            <a:endParaRPr lang="en-US" sz="2000" kern="1200">
              <a:latin typeface="+mn-lt"/>
              <a:ea typeface="+mn-ea"/>
              <a:cs typeface="+mn-cs"/>
            </a:endParaRPr>
          </a:p>
        </p:txBody>
      </p:sp>
    </p:spTree>
    <p:extLst>
      <p:ext uri="{BB962C8B-B14F-4D97-AF65-F5344CB8AC3E}">
        <p14:creationId xmlns:p14="http://schemas.microsoft.com/office/powerpoint/2010/main" val="191171045"/>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64" name="Rectangle 5163">
            <a:extLst>
              <a:ext uri="{FF2B5EF4-FFF2-40B4-BE49-F238E27FC236}">
                <a16:creationId xmlns:a16="http://schemas.microsoft.com/office/drawing/2014/main" id="{CFE55B3F-4634-4A41-B146-E6251581E8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01648"/>
          </a:xfrm>
          <a:prstGeom prst="rect">
            <a:avLst/>
          </a:prstGeom>
          <a:solidFill>
            <a:srgbClr val="646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6" name="Picture 6">
            <a:extLst>
              <a:ext uri="{FF2B5EF4-FFF2-40B4-BE49-F238E27FC236}">
                <a16:creationId xmlns:a16="http://schemas.microsoft.com/office/drawing/2014/main" id="{0BEF9F4E-CEC7-83C2-30C4-B7F7FE6988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346" r="2572" b="-1"/>
          <a:stretch/>
        </p:blipFill>
        <p:spPr bwMode="auto">
          <a:xfrm>
            <a:off x="20" y="638177"/>
            <a:ext cx="3017500" cy="5581644"/>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a:extLst>
              <a:ext uri="{FF2B5EF4-FFF2-40B4-BE49-F238E27FC236}">
                <a16:creationId xmlns:a16="http://schemas.microsoft.com/office/drawing/2014/main" id="{74BC3227-F812-6C65-99FC-6CAEBFC3F13C}"/>
              </a:ext>
            </a:extLst>
          </p:cNvPr>
          <p:cNvPicPr>
            <a:picLocks noChangeAspect="1"/>
          </p:cNvPicPr>
          <p:nvPr/>
        </p:nvPicPr>
        <p:blipFill rotWithShape="1">
          <a:blip r:embed="rId3"/>
          <a:srcRect l="12574" r="8826" b="-3"/>
          <a:stretch/>
        </p:blipFill>
        <p:spPr>
          <a:xfrm>
            <a:off x="3171272" y="638179"/>
            <a:ext cx="5849456" cy="5581644"/>
          </a:xfrm>
          <a:prstGeom prst="rect">
            <a:avLst/>
          </a:prstGeom>
        </p:spPr>
      </p:pic>
      <p:pic>
        <p:nvPicPr>
          <p:cNvPr id="5124" name="Picture 4">
            <a:extLst>
              <a:ext uri="{FF2B5EF4-FFF2-40B4-BE49-F238E27FC236}">
                <a16:creationId xmlns:a16="http://schemas.microsoft.com/office/drawing/2014/main" id="{C11A3322-7304-1A45-CBAA-7224D67E1E5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861" r="17057" b="-1"/>
          <a:stretch/>
        </p:blipFill>
        <p:spPr bwMode="auto">
          <a:xfrm>
            <a:off x="9174480" y="638178"/>
            <a:ext cx="3017520" cy="5581644"/>
          </a:xfrm>
          <a:prstGeom prst="rect">
            <a:avLst/>
          </a:prstGeom>
          <a:noFill/>
          <a:extLst>
            <a:ext uri="{909E8E84-426E-40DD-AFC4-6F175D3DCCD1}">
              <a14:hiddenFill xmlns:a14="http://schemas.microsoft.com/office/drawing/2010/main">
                <a:solidFill>
                  <a:srgbClr val="FFFFFF"/>
                </a:solidFill>
              </a14:hiddenFill>
            </a:ext>
          </a:extLst>
        </p:spPr>
      </p:pic>
      <p:sp>
        <p:nvSpPr>
          <p:cNvPr id="5166" name="Rectangle 5165">
            <a:extLst>
              <a:ext uri="{FF2B5EF4-FFF2-40B4-BE49-F238E27FC236}">
                <a16:creationId xmlns:a16="http://schemas.microsoft.com/office/drawing/2014/main" id="{5CD271E5-55BF-4266-A3A7-CFCC3051884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56352"/>
            <a:ext cx="12192000" cy="501648"/>
          </a:xfrm>
          <a:prstGeom prst="rect">
            <a:avLst/>
          </a:prstGeom>
          <a:solidFill>
            <a:srgbClr val="646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1387820"/>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CA57513D-822C-4FE7-A978-1529AA8018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re 11">
            <a:extLst>
              <a:ext uri="{FF2B5EF4-FFF2-40B4-BE49-F238E27FC236}">
                <a16:creationId xmlns:a16="http://schemas.microsoft.com/office/drawing/2014/main" id="{323B7BAC-FA0B-4AAD-8D5C-B7528096027B}"/>
              </a:ext>
            </a:extLst>
          </p:cNvPr>
          <p:cNvSpPr>
            <a:spLocks noGrp="1"/>
          </p:cNvSpPr>
          <p:nvPr>
            <p:ph type="title"/>
          </p:nvPr>
        </p:nvSpPr>
        <p:spPr>
          <a:xfrm>
            <a:off x="359173" y="1144769"/>
            <a:ext cx="3340962" cy="2896432"/>
          </a:xfrm>
        </p:spPr>
        <p:txBody>
          <a:bodyPr vert="horz" lIns="91440" tIns="45720" rIns="91440" bIns="45720" rtlCol="0" anchor="b">
            <a:normAutofit/>
          </a:bodyPr>
          <a:lstStyle/>
          <a:p>
            <a:r>
              <a:rPr lang="en-US" sz="4000" kern="1200">
                <a:solidFill>
                  <a:schemeClr val="tx1"/>
                </a:solidFill>
                <a:latin typeface="+mj-lt"/>
                <a:ea typeface="+mj-ea"/>
                <a:cs typeface="+mj-cs"/>
              </a:rPr>
              <a:t>Cliffs of Moher</a:t>
            </a:r>
          </a:p>
        </p:txBody>
      </p:sp>
      <p:sp>
        <p:nvSpPr>
          <p:cNvPr id="30" name="Rectangle 29">
            <a:extLst>
              <a:ext uri="{FF2B5EF4-FFF2-40B4-BE49-F238E27FC236}">
                <a16:creationId xmlns:a16="http://schemas.microsoft.com/office/drawing/2014/main" id="{114A821F-8663-46BA-8CC0-D4C44F639F3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8824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Image 9">
            <a:extLst>
              <a:ext uri="{FF2B5EF4-FFF2-40B4-BE49-F238E27FC236}">
                <a16:creationId xmlns:a16="http://schemas.microsoft.com/office/drawing/2014/main" id="{996046F6-5FAA-19D2-19DD-3B119EE23B5F}"/>
              </a:ext>
            </a:extLst>
          </p:cNvPr>
          <p:cNvPicPr>
            <a:picLocks noChangeAspect="1"/>
          </p:cNvPicPr>
          <p:nvPr/>
        </p:nvPicPr>
        <p:blipFill rotWithShape="1">
          <a:blip r:embed="rId2"/>
          <a:srcRect l="16572" r="5434" b="1"/>
          <a:stretch/>
        </p:blipFill>
        <p:spPr>
          <a:xfrm>
            <a:off x="4197088" y="-8"/>
            <a:ext cx="4301214" cy="4136066"/>
          </a:xfrm>
          <a:prstGeom prst="rect">
            <a:avLst/>
          </a:prstGeom>
        </p:spPr>
      </p:pic>
      <p:pic>
        <p:nvPicPr>
          <p:cNvPr id="6" name="Image 5">
            <a:extLst>
              <a:ext uri="{FF2B5EF4-FFF2-40B4-BE49-F238E27FC236}">
                <a16:creationId xmlns:a16="http://schemas.microsoft.com/office/drawing/2014/main" id="{73B34C52-B648-F177-017A-63EE54FCBFA8}"/>
              </a:ext>
            </a:extLst>
          </p:cNvPr>
          <p:cNvPicPr>
            <a:picLocks noChangeAspect="1"/>
          </p:cNvPicPr>
          <p:nvPr/>
        </p:nvPicPr>
        <p:blipFill rotWithShape="1">
          <a:blip r:embed="rId3"/>
          <a:srcRect t="26204" r="1" b="1"/>
          <a:stretch/>
        </p:blipFill>
        <p:spPr>
          <a:xfrm>
            <a:off x="8606609" y="8"/>
            <a:ext cx="3585399" cy="3207119"/>
          </a:xfrm>
          <a:prstGeom prst="rect">
            <a:avLst/>
          </a:prstGeom>
        </p:spPr>
      </p:pic>
      <p:sp>
        <p:nvSpPr>
          <p:cNvPr id="32" name="Rectangle 31">
            <a:extLst>
              <a:ext uri="{FF2B5EF4-FFF2-40B4-BE49-F238E27FC236}">
                <a16:creationId xmlns:a16="http://schemas.microsoft.com/office/drawing/2014/main" id="{67EF550F-47CE-4FB2-9DAC-12AD835C833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172" y="4177748"/>
            <a:ext cx="332539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2">
            <a:extLst>
              <a:ext uri="{FF2B5EF4-FFF2-40B4-BE49-F238E27FC236}">
                <a16:creationId xmlns:a16="http://schemas.microsoft.com/office/drawing/2014/main" id="{86E06A6D-F164-4CC3-81B3-9E3CCD25013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9215" r="-3" b="5020"/>
          <a:stretch/>
        </p:blipFill>
        <p:spPr bwMode="auto">
          <a:xfrm>
            <a:off x="4197088" y="4233471"/>
            <a:ext cx="4301214" cy="2624537"/>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a:extLst>
              <a:ext uri="{FF2B5EF4-FFF2-40B4-BE49-F238E27FC236}">
                <a16:creationId xmlns:a16="http://schemas.microsoft.com/office/drawing/2014/main" id="{272AE417-0A16-99E7-78D2-E38B1C57489D}"/>
              </a:ext>
            </a:extLst>
          </p:cNvPr>
          <p:cNvPicPr>
            <a:picLocks noChangeAspect="1"/>
          </p:cNvPicPr>
          <p:nvPr/>
        </p:nvPicPr>
        <p:blipFill rotWithShape="1">
          <a:blip r:embed="rId5"/>
          <a:srcRect t="25786" r="-3" b="-3"/>
          <a:stretch/>
        </p:blipFill>
        <p:spPr>
          <a:xfrm>
            <a:off x="8606609" y="3310128"/>
            <a:ext cx="3585399" cy="3547872"/>
          </a:xfrm>
          <a:prstGeom prst="rect">
            <a:avLst/>
          </a:prstGeom>
        </p:spPr>
      </p:pic>
    </p:spTree>
    <p:extLst>
      <p:ext uri="{BB962C8B-B14F-4D97-AF65-F5344CB8AC3E}">
        <p14:creationId xmlns:p14="http://schemas.microsoft.com/office/powerpoint/2010/main" val="464557177"/>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4D4677D2-D5AC-4CF9-9EED-2B89D0A1C21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5" name="Rectangle 6154">
            <a:extLst>
              <a:ext uri="{FF2B5EF4-FFF2-40B4-BE49-F238E27FC236}">
                <a16:creationId xmlns:a16="http://schemas.microsoft.com/office/drawing/2014/main" id="{AF695F69-7001-421E-98A8-E74156934A5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Une image contenant plein air, ciel, nuage, Place centrale&#10;&#10;Description générée automatiquement">
            <a:extLst>
              <a:ext uri="{FF2B5EF4-FFF2-40B4-BE49-F238E27FC236}">
                <a16:creationId xmlns:a16="http://schemas.microsoft.com/office/drawing/2014/main" id="{5AECC0E0-9D32-44A7-BBFC-37642E9A4604}"/>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15625"/>
          <a:stretch/>
        </p:blipFill>
        <p:spPr bwMode="auto">
          <a:xfrm>
            <a:off x="6096010" y="10"/>
            <a:ext cx="6095999" cy="6857990"/>
          </a:xfrm>
          <a:custGeom>
            <a:avLst/>
            <a:gdLst/>
            <a:ahLst/>
            <a:cxnLst/>
            <a:rect l="l" t="t" r="r" b="b"/>
            <a:pathLst>
              <a:path w="6095999" h="6858000">
                <a:moveTo>
                  <a:pt x="0" y="0"/>
                </a:moveTo>
                <a:lnTo>
                  <a:pt x="6095999" y="0"/>
                </a:lnTo>
                <a:lnTo>
                  <a:pt x="6095999" y="6858000"/>
                </a:lnTo>
                <a:lnTo>
                  <a:pt x="0" y="6858000"/>
                </a:lnTo>
                <a:lnTo>
                  <a:pt x="0" y="6857999"/>
                </a:lnTo>
                <a:lnTo>
                  <a:pt x="4220980" y="6857999"/>
                </a:lnTo>
                <a:lnTo>
                  <a:pt x="4213164" y="6851010"/>
                </a:lnTo>
                <a:cubicBezTo>
                  <a:pt x="4181666" y="6825777"/>
                  <a:pt x="4066661" y="6744343"/>
                  <a:pt x="4062999" y="6737842"/>
                </a:cubicBezTo>
                <a:cubicBezTo>
                  <a:pt x="4024279" y="6693220"/>
                  <a:pt x="4060463" y="6731339"/>
                  <a:pt x="3994350" y="6686435"/>
                </a:cubicBezTo>
                <a:cubicBezTo>
                  <a:pt x="3947033" y="6670674"/>
                  <a:pt x="3899856" y="6566625"/>
                  <a:pt x="3859426" y="6512643"/>
                </a:cubicBezTo>
                <a:cubicBezTo>
                  <a:pt x="3843619" y="6494605"/>
                  <a:pt x="3819111" y="6476220"/>
                  <a:pt x="3795266" y="6469055"/>
                </a:cubicBezTo>
                <a:cubicBezTo>
                  <a:pt x="3772240" y="6479507"/>
                  <a:pt x="3769424" y="6446115"/>
                  <a:pt x="3752228" y="6440526"/>
                </a:cubicBezTo>
                <a:cubicBezTo>
                  <a:pt x="3742060" y="6447641"/>
                  <a:pt x="3719048" y="6424775"/>
                  <a:pt x="3716355" y="6414007"/>
                </a:cubicBezTo>
                <a:cubicBezTo>
                  <a:pt x="3729286" y="6392352"/>
                  <a:pt x="3629924" y="6387100"/>
                  <a:pt x="3629916" y="6370687"/>
                </a:cubicBezTo>
                <a:cubicBezTo>
                  <a:pt x="3600280" y="6362353"/>
                  <a:pt x="3495200" y="6368444"/>
                  <a:pt x="3479034" y="6339494"/>
                </a:cubicBezTo>
                <a:cubicBezTo>
                  <a:pt x="3420435" y="6317314"/>
                  <a:pt x="3345614" y="6290932"/>
                  <a:pt x="3319627" y="6285893"/>
                </a:cubicBezTo>
                <a:cubicBezTo>
                  <a:pt x="3282294" y="6327705"/>
                  <a:pt x="3185936" y="6185255"/>
                  <a:pt x="3075494" y="6164273"/>
                </a:cubicBezTo>
                <a:cubicBezTo>
                  <a:pt x="3059427" y="6166243"/>
                  <a:pt x="3051440" y="6164859"/>
                  <a:pt x="3050019" y="6153683"/>
                </a:cubicBezTo>
                <a:cubicBezTo>
                  <a:pt x="3016030" y="6146243"/>
                  <a:pt x="2991340" y="6114870"/>
                  <a:pt x="2963636" y="6123708"/>
                </a:cubicBezTo>
                <a:cubicBezTo>
                  <a:pt x="2928425" y="6105855"/>
                  <a:pt x="2947049" y="6092097"/>
                  <a:pt x="2914912" y="6078439"/>
                </a:cubicBezTo>
                <a:lnTo>
                  <a:pt x="2770812" y="6041758"/>
                </a:lnTo>
                <a:cubicBezTo>
                  <a:pt x="2750466" y="6034724"/>
                  <a:pt x="2729222" y="6014032"/>
                  <a:pt x="2708585" y="6007728"/>
                </a:cubicBezTo>
                <a:lnTo>
                  <a:pt x="2687072" y="6003931"/>
                </a:lnTo>
                <a:lnTo>
                  <a:pt x="2674457" y="5991515"/>
                </a:lnTo>
                <a:cubicBezTo>
                  <a:pt x="2668773" y="5988707"/>
                  <a:pt x="2661696" y="5988167"/>
                  <a:pt x="2652298" y="5991525"/>
                </a:cubicBezTo>
                <a:cubicBezTo>
                  <a:pt x="2634345" y="5986939"/>
                  <a:pt x="2583809" y="5969299"/>
                  <a:pt x="2566743" y="5963996"/>
                </a:cubicBezTo>
                <a:lnTo>
                  <a:pt x="2549903" y="5959709"/>
                </a:lnTo>
                <a:lnTo>
                  <a:pt x="2542177" y="5951723"/>
                </a:lnTo>
                <a:cubicBezTo>
                  <a:pt x="2529898" y="5945994"/>
                  <a:pt x="2498812" y="5935402"/>
                  <a:pt x="2476225" y="5925338"/>
                </a:cubicBezTo>
                <a:cubicBezTo>
                  <a:pt x="2457810" y="5911056"/>
                  <a:pt x="2433846" y="5899348"/>
                  <a:pt x="2406656" y="5891344"/>
                </a:cubicBezTo>
                <a:cubicBezTo>
                  <a:pt x="2400991" y="5896275"/>
                  <a:pt x="2393612" y="5885783"/>
                  <a:pt x="2389160" y="5883030"/>
                </a:cubicBezTo>
                <a:cubicBezTo>
                  <a:pt x="2387458" y="5886701"/>
                  <a:pt x="2375233" y="5885881"/>
                  <a:pt x="2372540" y="5881920"/>
                </a:cubicBezTo>
                <a:cubicBezTo>
                  <a:pt x="2293168" y="5849488"/>
                  <a:pt x="2325743" y="5894734"/>
                  <a:pt x="2283811" y="5862541"/>
                </a:cubicBezTo>
                <a:cubicBezTo>
                  <a:pt x="2275730" y="5859531"/>
                  <a:pt x="2268484" y="5859925"/>
                  <a:pt x="2261759" y="5861764"/>
                </a:cubicBezTo>
                <a:lnTo>
                  <a:pt x="2219265" y="5849327"/>
                </a:lnTo>
                <a:cubicBezTo>
                  <a:pt x="2203078" y="5842651"/>
                  <a:pt x="2185672" y="5837119"/>
                  <a:pt x="2167456" y="5832891"/>
                </a:cubicBezTo>
                <a:cubicBezTo>
                  <a:pt x="2161387" y="5839963"/>
                  <a:pt x="2149583" y="5826532"/>
                  <a:pt x="2143288" y="5823218"/>
                </a:cubicBezTo>
                <a:cubicBezTo>
                  <a:pt x="2141966" y="5828274"/>
                  <a:pt x="2126227" y="5828196"/>
                  <a:pt x="2121889" y="5823116"/>
                </a:cubicBezTo>
                <a:cubicBezTo>
                  <a:pt x="2013448" y="5786297"/>
                  <a:pt x="2065303" y="5844161"/>
                  <a:pt x="2004548" y="5804552"/>
                </a:cubicBezTo>
                <a:cubicBezTo>
                  <a:pt x="1993575" y="5801194"/>
                  <a:pt x="1984449" y="5802325"/>
                  <a:pt x="1976317" y="5805346"/>
                </a:cubicBezTo>
                <a:lnTo>
                  <a:pt x="1960968" y="5813703"/>
                </a:lnTo>
                <a:lnTo>
                  <a:pt x="1951886" y="5808313"/>
                </a:lnTo>
                <a:cubicBezTo>
                  <a:pt x="1914205" y="5801767"/>
                  <a:pt x="1900427" y="5810657"/>
                  <a:pt x="1881129" y="5796205"/>
                </a:cubicBezTo>
                <a:cubicBezTo>
                  <a:pt x="1847467" y="5788576"/>
                  <a:pt x="1808824" y="5783942"/>
                  <a:pt x="1778393" y="5776687"/>
                </a:cubicBezTo>
                <a:cubicBezTo>
                  <a:pt x="1764338" y="5756704"/>
                  <a:pt x="1721542" y="5761928"/>
                  <a:pt x="1698544" y="5752677"/>
                </a:cubicBezTo>
                <a:cubicBezTo>
                  <a:pt x="1688689" y="5744367"/>
                  <a:pt x="1680710" y="5741898"/>
                  <a:pt x="1667763" y="5746936"/>
                </a:cubicBezTo>
                <a:cubicBezTo>
                  <a:pt x="1622782" y="5706970"/>
                  <a:pt x="1636232" y="5740258"/>
                  <a:pt x="1589890" y="5720079"/>
                </a:cubicBezTo>
                <a:cubicBezTo>
                  <a:pt x="1550522" y="5700408"/>
                  <a:pt x="1504390" y="5684235"/>
                  <a:pt x="1470745" y="5647268"/>
                </a:cubicBezTo>
                <a:cubicBezTo>
                  <a:pt x="1465307" y="5637473"/>
                  <a:pt x="1447590" y="5631171"/>
                  <a:pt x="1431171" y="5633192"/>
                </a:cubicBezTo>
                <a:cubicBezTo>
                  <a:pt x="1428344" y="5633540"/>
                  <a:pt x="1425665" y="5634127"/>
                  <a:pt x="1423215" y="5634934"/>
                </a:cubicBezTo>
                <a:cubicBezTo>
                  <a:pt x="1404063" y="5609561"/>
                  <a:pt x="1384477" y="5616951"/>
                  <a:pt x="1377158" y="5600720"/>
                </a:cubicBezTo>
                <a:cubicBezTo>
                  <a:pt x="1337416" y="5587406"/>
                  <a:pt x="1299119" y="5594952"/>
                  <a:pt x="1292001" y="5580595"/>
                </a:cubicBezTo>
                <a:cubicBezTo>
                  <a:pt x="1270404" y="5577445"/>
                  <a:pt x="1236263" y="5586393"/>
                  <a:pt x="1224877" y="5570207"/>
                </a:cubicBezTo>
                <a:cubicBezTo>
                  <a:pt x="1218892" y="5580643"/>
                  <a:pt x="1203320" y="5557444"/>
                  <a:pt x="1188481" y="5562311"/>
                </a:cubicBezTo>
                <a:cubicBezTo>
                  <a:pt x="1177571" y="5566931"/>
                  <a:pt x="1170302" y="5560971"/>
                  <a:pt x="1160620" y="5558862"/>
                </a:cubicBezTo>
                <a:cubicBezTo>
                  <a:pt x="1146504" y="5561577"/>
                  <a:pt x="1106544" y="5545833"/>
                  <a:pt x="1097113" y="5537725"/>
                </a:cubicBezTo>
                <a:cubicBezTo>
                  <a:pt x="1076260" y="5511528"/>
                  <a:pt x="1012618" y="5517876"/>
                  <a:pt x="994944" y="5497522"/>
                </a:cubicBezTo>
                <a:cubicBezTo>
                  <a:pt x="987638" y="5493756"/>
                  <a:pt x="980141" y="5491480"/>
                  <a:pt x="972567" y="5490138"/>
                </a:cubicBezTo>
                <a:lnTo>
                  <a:pt x="927036" y="5488921"/>
                </a:lnTo>
                <a:lnTo>
                  <a:pt x="905198" y="5488488"/>
                </a:lnTo>
                <a:cubicBezTo>
                  <a:pt x="920127" y="5466532"/>
                  <a:pt x="847550" y="5479119"/>
                  <a:pt x="871473" y="5463326"/>
                </a:cubicBezTo>
                <a:cubicBezTo>
                  <a:pt x="835241" y="5455796"/>
                  <a:pt x="824844" y="5441869"/>
                  <a:pt x="787335" y="5431076"/>
                </a:cubicBezTo>
                <a:lnTo>
                  <a:pt x="646418" y="5398569"/>
                </a:lnTo>
                <a:cubicBezTo>
                  <a:pt x="594533" y="5378172"/>
                  <a:pt x="569175" y="5376706"/>
                  <a:pt x="522316" y="5365133"/>
                </a:cubicBezTo>
                <a:cubicBezTo>
                  <a:pt x="485699" y="5316148"/>
                  <a:pt x="451396" y="5327743"/>
                  <a:pt x="425051" y="5295085"/>
                </a:cubicBezTo>
                <a:cubicBezTo>
                  <a:pt x="373115" y="5280721"/>
                  <a:pt x="376598" y="5265782"/>
                  <a:pt x="318461" y="5265657"/>
                </a:cubicBezTo>
                <a:lnTo>
                  <a:pt x="266536" y="5232252"/>
                </a:lnTo>
                <a:cubicBezTo>
                  <a:pt x="254867" y="5225616"/>
                  <a:pt x="251642" y="5227516"/>
                  <a:pt x="248444" y="5225838"/>
                </a:cubicBezTo>
                <a:lnTo>
                  <a:pt x="247345" y="5222181"/>
                </a:lnTo>
                <a:lnTo>
                  <a:pt x="237345" y="5217023"/>
                </a:lnTo>
                <a:lnTo>
                  <a:pt x="219603" y="5204977"/>
                </a:lnTo>
                <a:lnTo>
                  <a:pt x="214443" y="5204489"/>
                </a:lnTo>
                <a:lnTo>
                  <a:pt x="184816" y="5189073"/>
                </a:lnTo>
                <a:lnTo>
                  <a:pt x="183534" y="5189699"/>
                </a:lnTo>
                <a:cubicBezTo>
                  <a:pt x="179981" y="5190754"/>
                  <a:pt x="176085" y="5190869"/>
                  <a:pt x="171363" y="5189023"/>
                </a:cubicBezTo>
                <a:cubicBezTo>
                  <a:pt x="165797" y="5204157"/>
                  <a:pt x="163531" y="5192594"/>
                  <a:pt x="150096" y="5185813"/>
                </a:cubicBezTo>
                <a:lnTo>
                  <a:pt x="59253" y="5172817"/>
                </a:lnTo>
                <a:lnTo>
                  <a:pt x="52526" y="5170052"/>
                </a:lnTo>
                <a:lnTo>
                  <a:pt x="52188" y="5170183"/>
                </a:lnTo>
                <a:cubicBezTo>
                  <a:pt x="50293" y="5169980"/>
                  <a:pt x="47917" y="5169219"/>
                  <a:pt x="44687" y="5167637"/>
                </a:cubicBezTo>
                <a:lnTo>
                  <a:pt x="40261" y="5165012"/>
                </a:lnTo>
                <a:lnTo>
                  <a:pt x="27209" y="5159648"/>
                </a:lnTo>
                <a:lnTo>
                  <a:pt x="21368" y="5159036"/>
                </a:lnTo>
                <a:lnTo>
                  <a:pt x="0" y="5158850"/>
                </a:lnTo>
                <a:close/>
              </a:path>
            </a:pathLst>
          </a:cu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851160A2-D262-83A5-BE4E-B1A833C41B77}"/>
              </a:ext>
            </a:extLst>
          </p:cNvPr>
          <p:cNvSpPr>
            <a:spLocks noGrp="1"/>
          </p:cNvSpPr>
          <p:nvPr>
            <p:ph type="title"/>
          </p:nvPr>
        </p:nvSpPr>
        <p:spPr>
          <a:xfrm>
            <a:off x="197046" y="4956975"/>
            <a:ext cx="6931319" cy="752217"/>
          </a:xfrm>
        </p:spPr>
        <p:txBody>
          <a:bodyPr vert="horz" lIns="91440" tIns="45720" rIns="91440" bIns="45720" rtlCol="0" anchor="b">
            <a:normAutofit/>
          </a:bodyPr>
          <a:lstStyle/>
          <a:p>
            <a:r>
              <a:rPr lang="fr-CH" sz="4000" b="0" i="0" u="none" strike="noStrike">
                <a:effectLst/>
                <a:latin typeface="Arial" panose="020B0604020202020204" pitchFamily="34" charset="0"/>
              </a:rPr>
              <a:t>Voyages avec l’école</a:t>
            </a:r>
            <a:endParaRPr lang="en-US" sz="4000" kern="1200">
              <a:solidFill>
                <a:schemeClr val="tx1">
                  <a:lumMod val="85000"/>
                  <a:lumOff val="15000"/>
                </a:schemeClr>
              </a:solidFill>
              <a:latin typeface="+mj-lt"/>
              <a:ea typeface="+mj-ea"/>
              <a:cs typeface="+mj-cs"/>
            </a:endParaRPr>
          </a:p>
        </p:txBody>
      </p:sp>
      <p:pic>
        <p:nvPicPr>
          <p:cNvPr id="6148" name="Picture 4" descr="Une image contenant ciel, plein air, nuage, bâtiment&#10;&#10;Description générée automatiquement">
            <a:extLst>
              <a:ext uri="{FF2B5EF4-FFF2-40B4-BE49-F238E27FC236}">
                <a16:creationId xmlns:a16="http://schemas.microsoft.com/office/drawing/2014/main" id="{1F8AD2BE-E4A8-BEC7-7A87-17C220E8424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0306" b="-1"/>
          <a:stretch/>
        </p:blipFill>
        <p:spPr bwMode="auto">
          <a:xfrm>
            <a:off x="-5388" y="10"/>
            <a:ext cx="6169518" cy="5158840"/>
          </a:xfrm>
          <a:custGeom>
            <a:avLst/>
            <a:gdLst/>
            <a:ahLst/>
            <a:cxnLst/>
            <a:rect l="l" t="t" r="r" b="b"/>
            <a:pathLst>
              <a:path w="6096000" h="5158850">
                <a:moveTo>
                  <a:pt x="0" y="0"/>
                </a:moveTo>
                <a:lnTo>
                  <a:pt x="6096000" y="0"/>
                </a:lnTo>
                <a:lnTo>
                  <a:pt x="6096000" y="5158850"/>
                </a:lnTo>
                <a:lnTo>
                  <a:pt x="5957305" y="5157644"/>
                </a:lnTo>
                <a:cubicBezTo>
                  <a:pt x="5920540" y="5151975"/>
                  <a:pt x="5887096" y="5153588"/>
                  <a:pt x="5857259" y="5143603"/>
                </a:cubicBezTo>
                <a:cubicBezTo>
                  <a:pt x="5843335" y="5146861"/>
                  <a:pt x="5830921" y="5147051"/>
                  <a:pt x="5821375" y="5137142"/>
                </a:cubicBezTo>
                <a:cubicBezTo>
                  <a:pt x="5786501" y="5134144"/>
                  <a:pt x="5775399" y="5144200"/>
                  <a:pt x="5755916" y="5131695"/>
                </a:cubicBezTo>
                <a:cubicBezTo>
                  <a:pt x="5732132" y="5146996"/>
                  <a:pt x="5732735" y="5139753"/>
                  <a:pt x="5725007" y="5132964"/>
                </a:cubicBezTo>
                <a:lnTo>
                  <a:pt x="5723810" y="5132374"/>
                </a:lnTo>
                <a:lnTo>
                  <a:pt x="5720531" y="5134578"/>
                </a:lnTo>
                <a:lnTo>
                  <a:pt x="5714795" y="5134902"/>
                </a:lnTo>
                <a:lnTo>
                  <a:pt x="5700142" y="5131655"/>
                </a:lnTo>
                <a:lnTo>
                  <a:pt x="5694799" y="5129754"/>
                </a:lnTo>
                <a:cubicBezTo>
                  <a:pt x="5691058" y="5128696"/>
                  <a:pt x="5688491" y="5128320"/>
                  <a:pt x="5686627" y="5128420"/>
                </a:cubicBezTo>
                <a:lnTo>
                  <a:pt x="5686371" y="5128603"/>
                </a:lnTo>
                <a:lnTo>
                  <a:pt x="5678819" y="5126929"/>
                </a:lnTo>
                <a:cubicBezTo>
                  <a:pt x="5666199" y="5123608"/>
                  <a:pt x="5654035" y="5119908"/>
                  <a:pt x="5642547" y="5116000"/>
                </a:cubicBezTo>
                <a:cubicBezTo>
                  <a:pt x="5629445" y="5126457"/>
                  <a:pt x="5588783" y="5104807"/>
                  <a:pt x="5587979" y="5128480"/>
                </a:cubicBezTo>
                <a:cubicBezTo>
                  <a:pt x="5572317" y="5123886"/>
                  <a:pt x="5564904" y="5112774"/>
                  <a:pt x="5566635" y="5128675"/>
                </a:cubicBezTo>
                <a:cubicBezTo>
                  <a:pt x="5561375" y="5127594"/>
                  <a:pt x="5557787" y="5128327"/>
                  <a:pt x="5554953" y="5129937"/>
                </a:cubicBezTo>
                <a:lnTo>
                  <a:pt x="5554039" y="5130763"/>
                </a:lnTo>
                <a:lnTo>
                  <a:pt x="5514254" y="5120517"/>
                </a:lnTo>
                <a:lnTo>
                  <a:pt x="5492156" y="5111382"/>
                </a:lnTo>
                <a:lnTo>
                  <a:pt x="5480446" y="5107855"/>
                </a:lnTo>
                <a:lnTo>
                  <a:pt x="5477744" y="5104402"/>
                </a:lnTo>
                <a:cubicBezTo>
                  <a:pt x="5474490" y="5102038"/>
                  <a:pt x="5469391" y="5100405"/>
                  <a:pt x="5460150" y="5100442"/>
                </a:cubicBezTo>
                <a:lnTo>
                  <a:pt x="5457901" y="5100914"/>
                </a:lnTo>
                <a:lnTo>
                  <a:pt x="5444243" y="5094201"/>
                </a:lnTo>
                <a:cubicBezTo>
                  <a:pt x="5439994" y="5091441"/>
                  <a:pt x="5436419" y="5088231"/>
                  <a:pt x="5433825" y="5084410"/>
                </a:cubicBezTo>
                <a:cubicBezTo>
                  <a:pt x="5379443" y="5093528"/>
                  <a:pt x="5336110" y="5069767"/>
                  <a:pt x="5280996" y="5063773"/>
                </a:cubicBezTo>
                <a:cubicBezTo>
                  <a:pt x="5250806" y="5055129"/>
                  <a:pt x="5168599" y="5059471"/>
                  <a:pt x="5161582" y="5030966"/>
                </a:cubicBezTo>
                <a:cubicBezTo>
                  <a:pt x="5121870" y="5022662"/>
                  <a:pt x="5095637" y="5020496"/>
                  <a:pt x="5042717" y="5013952"/>
                </a:cubicBezTo>
                <a:cubicBezTo>
                  <a:pt x="4991136" y="4983679"/>
                  <a:pt x="4902283" y="4990567"/>
                  <a:pt x="4840514" y="4970468"/>
                </a:cubicBezTo>
                <a:cubicBezTo>
                  <a:pt x="4799904" y="4987615"/>
                  <a:pt x="4824087" y="4969531"/>
                  <a:pt x="4786778" y="4967817"/>
                </a:cubicBezTo>
                <a:cubicBezTo>
                  <a:pt x="4801901" y="4948343"/>
                  <a:pt x="4739845" y="4972374"/>
                  <a:pt x="4743741" y="4948216"/>
                </a:cubicBezTo>
                <a:cubicBezTo>
                  <a:pt x="4736829" y="4948670"/>
                  <a:pt x="4730010" y="4949869"/>
                  <a:pt x="4723136" y="4951257"/>
                </a:cubicBezTo>
                <a:lnTo>
                  <a:pt x="4719535" y="4951970"/>
                </a:lnTo>
                <a:lnTo>
                  <a:pt x="4706143" y="4950704"/>
                </a:lnTo>
                <a:lnTo>
                  <a:pt x="4701098" y="4955500"/>
                </a:lnTo>
                <a:lnTo>
                  <a:pt x="4680034" y="4957289"/>
                </a:lnTo>
                <a:cubicBezTo>
                  <a:pt x="4672339" y="4957161"/>
                  <a:pt x="4664292" y="4956094"/>
                  <a:pt x="4655741" y="4953520"/>
                </a:cubicBezTo>
                <a:cubicBezTo>
                  <a:pt x="4636359" y="4940479"/>
                  <a:pt x="4599701" y="4946454"/>
                  <a:pt x="4569298" y="4940691"/>
                </a:cubicBezTo>
                <a:lnTo>
                  <a:pt x="4555978" y="4935439"/>
                </a:lnTo>
                <a:lnTo>
                  <a:pt x="4508950" y="4932725"/>
                </a:lnTo>
                <a:cubicBezTo>
                  <a:pt x="4495669" y="4931511"/>
                  <a:pt x="4482007" y="4929765"/>
                  <a:pt x="4467838" y="4927057"/>
                </a:cubicBezTo>
                <a:lnTo>
                  <a:pt x="4441949" y="4920349"/>
                </a:lnTo>
                <a:lnTo>
                  <a:pt x="4394719" y="4912853"/>
                </a:lnTo>
                <a:lnTo>
                  <a:pt x="4356810" y="4916186"/>
                </a:lnTo>
                <a:lnTo>
                  <a:pt x="4222145" y="4920166"/>
                </a:lnTo>
                <a:cubicBezTo>
                  <a:pt x="4202488" y="4924963"/>
                  <a:pt x="4184742" y="4944595"/>
                  <a:pt x="4160481" y="4934555"/>
                </a:cubicBezTo>
                <a:cubicBezTo>
                  <a:pt x="4165854" y="4945670"/>
                  <a:pt x="4131661" y="4931019"/>
                  <a:pt x="4124879" y="4940397"/>
                </a:cubicBezTo>
                <a:cubicBezTo>
                  <a:pt x="4120895" y="4948198"/>
                  <a:pt x="4109593" y="4945570"/>
                  <a:pt x="4100114" y="4947117"/>
                </a:cubicBezTo>
                <a:cubicBezTo>
                  <a:pt x="4091835" y="4954382"/>
                  <a:pt x="4045978" y="4954676"/>
                  <a:pt x="4030957" y="4950944"/>
                </a:cubicBezTo>
                <a:cubicBezTo>
                  <a:pt x="3989825" y="4935537"/>
                  <a:pt x="3946860" y="4963196"/>
                  <a:pt x="3913764" y="4951738"/>
                </a:cubicBezTo>
                <a:cubicBezTo>
                  <a:pt x="3904534" y="4951024"/>
                  <a:pt x="3896577" y="4951663"/>
                  <a:pt x="3889457" y="4953140"/>
                </a:cubicBezTo>
                <a:lnTo>
                  <a:pt x="3871115" y="4959252"/>
                </a:lnTo>
                <a:lnTo>
                  <a:pt x="3869086" y="4964946"/>
                </a:lnTo>
                <a:lnTo>
                  <a:pt x="3856124" y="4966504"/>
                </a:lnTo>
                <a:lnTo>
                  <a:pt x="3835967" y="4975175"/>
                </a:lnTo>
                <a:cubicBezTo>
                  <a:pt x="3826465" y="4950975"/>
                  <a:pt x="3782586" y="4987146"/>
                  <a:pt x="3785910" y="4965148"/>
                </a:cubicBezTo>
                <a:cubicBezTo>
                  <a:pt x="3750785" y="4971249"/>
                  <a:pt x="3699033" y="4952693"/>
                  <a:pt x="3671085" y="4977741"/>
                </a:cubicBezTo>
                <a:cubicBezTo>
                  <a:pt x="3621255" y="4982620"/>
                  <a:pt x="3562637" y="4994206"/>
                  <a:pt x="3486928" y="4994420"/>
                </a:cubicBezTo>
                <a:cubicBezTo>
                  <a:pt x="3446030" y="4994640"/>
                  <a:pt x="3343460" y="4976299"/>
                  <a:pt x="3280956" y="4975036"/>
                </a:cubicBezTo>
                <a:cubicBezTo>
                  <a:pt x="3227193" y="4980695"/>
                  <a:pt x="3256481" y="4973778"/>
                  <a:pt x="3211563" y="4993919"/>
                </a:cubicBezTo>
                <a:cubicBezTo>
                  <a:pt x="3207119" y="4990757"/>
                  <a:pt x="3170070" y="4988394"/>
                  <a:pt x="3164681" y="4986606"/>
                </a:cubicBezTo>
                <a:lnTo>
                  <a:pt x="3127171" y="4979411"/>
                </a:lnTo>
                <a:lnTo>
                  <a:pt x="3096889" y="4976795"/>
                </a:lnTo>
                <a:cubicBezTo>
                  <a:pt x="3088441" y="4978753"/>
                  <a:pt x="3082883" y="4978233"/>
                  <a:pt x="3078620" y="4976620"/>
                </a:cubicBezTo>
                <a:lnTo>
                  <a:pt x="3074275" y="4973840"/>
                </a:lnTo>
                <a:lnTo>
                  <a:pt x="3036436" y="4968613"/>
                </a:lnTo>
                <a:lnTo>
                  <a:pt x="3031995" y="4969990"/>
                </a:lnTo>
                <a:lnTo>
                  <a:pt x="2994028" y="4967956"/>
                </a:lnTo>
                <a:cubicBezTo>
                  <a:pt x="2992299" y="4970105"/>
                  <a:pt x="2989407" y="4971561"/>
                  <a:pt x="2984001" y="4971609"/>
                </a:cubicBezTo>
                <a:cubicBezTo>
                  <a:pt x="2994191" y="4986644"/>
                  <a:pt x="2981386" y="4977427"/>
                  <a:pt x="2964542" y="4976237"/>
                </a:cubicBezTo>
                <a:cubicBezTo>
                  <a:pt x="2976613" y="4999323"/>
                  <a:pt x="2927627" y="4986817"/>
                  <a:pt x="2921274" y="4999668"/>
                </a:cubicBezTo>
                <a:cubicBezTo>
                  <a:pt x="2908629" y="4998274"/>
                  <a:pt x="2895476" y="4997220"/>
                  <a:pt x="2882111" y="4996632"/>
                </a:cubicBezTo>
                <a:lnTo>
                  <a:pt x="2874282" y="4996582"/>
                </a:lnTo>
                <a:cubicBezTo>
                  <a:pt x="2874237" y="4996658"/>
                  <a:pt x="2874193" y="4996735"/>
                  <a:pt x="2874147" y="4996812"/>
                </a:cubicBezTo>
                <a:cubicBezTo>
                  <a:pt x="2872492" y="4997296"/>
                  <a:pt x="2869935" y="4997466"/>
                  <a:pt x="2865932" y="4997221"/>
                </a:cubicBezTo>
                <a:lnTo>
                  <a:pt x="2860008" y="4996489"/>
                </a:lnTo>
                <a:lnTo>
                  <a:pt x="2844819" y="4996392"/>
                </a:lnTo>
                <a:lnTo>
                  <a:pt x="2839735" y="4997900"/>
                </a:lnTo>
                <a:lnTo>
                  <a:pt x="2837922" y="5000718"/>
                </a:lnTo>
                <a:lnTo>
                  <a:pt x="2836507" y="5000394"/>
                </a:lnTo>
                <a:cubicBezTo>
                  <a:pt x="2825749" y="4995427"/>
                  <a:pt x="2822382" y="4988291"/>
                  <a:pt x="2808859" y="5008050"/>
                </a:cubicBezTo>
                <a:cubicBezTo>
                  <a:pt x="2784233" y="4999995"/>
                  <a:pt x="2779499" y="5012041"/>
                  <a:pt x="2745907" y="5016391"/>
                </a:cubicBezTo>
                <a:cubicBezTo>
                  <a:pt x="2731796" y="5008784"/>
                  <a:pt x="2720518" y="5011549"/>
                  <a:pt x="2709519" y="5017601"/>
                </a:cubicBezTo>
                <a:cubicBezTo>
                  <a:pt x="2676766" y="5014138"/>
                  <a:pt x="2646981" y="5022656"/>
                  <a:pt x="2610212" y="5024813"/>
                </a:cubicBezTo>
                <a:cubicBezTo>
                  <a:pt x="2570359" y="5014992"/>
                  <a:pt x="2550109" y="5032793"/>
                  <a:pt x="2510814" y="5035020"/>
                </a:cubicBezTo>
                <a:cubicBezTo>
                  <a:pt x="2476639" y="5017991"/>
                  <a:pt x="2482834" y="5049980"/>
                  <a:pt x="2462736" y="5056754"/>
                </a:cubicBezTo>
                <a:lnTo>
                  <a:pt x="2457050" y="5057379"/>
                </a:lnTo>
                <a:lnTo>
                  <a:pt x="2442184" y="5054901"/>
                </a:lnTo>
                <a:lnTo>
                  <a:pt x="2436703" y="5053277"/>
                </a:lnTo>
                <a:cubicBezTo>
                  <a:pt x="2432888" y="5052418"/>
                  <a:pt x="2430299" y="5052175"/>
                  <a:pt x="2428451" y="5052373"/>
                </a:cubicBezTo>
                <a:lnTo>
                  <a:pt x="2420551" y="5051292"/>
                </a:lnTo>
                <a:cubicBezTo>
                  <a:pt x="2407700" y="5048633"/>
                  <a:pt x="2395274" y="5045570"/>
                  <a:pt x="2383501" y="5042264"/>
                </a:cubicBezTo>
                <a:cubicBezTo>
                  <a:pt x="2362992" y="5043848"/>
                  <a:pt x="2317884" y="5059023"/>
                  <a:pt x="2297493" y="5060796"/>
                </a:cubicBezTo>
                <a:lnTo>
                  <a:pt x="2261156" y="5052905"/>
                </a:lnTo>
                <a:lnTo>
                  <a:pt x="2200581" y="5036274"/>
                </a:lnTo>
                <a:lnTo>
                  <a:pt x="2198380" y="5036861"/>
                </a:lnTo>
                <a:lnTo>
                  <a:pt x="2116066" y="5030866"/>
                </a:lnTo>
                <a:cubicBezTo>
                  <a:pt x="2111600" y="5028328"/>
                  <a:pt x="2059664" y="5017338"/>
                  <a:pt x="2056754" y="5013653"/>
                </a:cubicBezTo>
                <a:cubicBezTo>
                  <a:pt x="2003393" y="5025622"/>
                  <a:pt x="1998298" y="5020073"/>
                  <a:pt x="1942916" y="5016969"/>
                </a:cubicBezTo>
                <a:cubicBezTo>
                  <a:pt x="1882138" y="5005950"/>
                  <a:pt x="1836966" y="4987831"/>
                  <a:pt x="1796717" y="4981610"/>
                </a:cubicBezTo>
                <a:cubicBezTo>
                  <a:pt x="1724075" y="4970499"/>
                  <a:pt x="1636218" y="4947449"/>
                  <a:pt x="1583222" y="4942334"/>
                </a:cubicBezTo>
                <a:cubicBezTo>
                  <a:pt x="1544265" y="4961611"/>
                  <a:pt x="1556109" y="4938719"/>
                  <a:pt x="1518821" y="4938963"/>
                </a:cubicBezTo>
                <a:cubicBezTo>
                  <a:pt x="1497291" y="4936197"/>
                  <a:pt x="1483221" y="4927794"/>
                  <a:pt x="1471837" y="4925740"/>
                </a:cubicBezTo>
                <a:lnTo>
                  <a:pt x="1450515" y="4926642"/>
                </a:lnTo>
                <a:lnTo>
                  <a:pt x="1437078" y="4926078"/>
                </a:lnTo>
                <a:lnTo>
                  <a:pt x="1432462" y="4931139"/>
                </a:lnTo>
                <a:lnTo>
                  <a:pt x="1411645" y="4934032"/>
                </a:lnTo>
                <a:cubicBezTo>
                  <a:pt x="1384856" y="4931153"/>
                  <a:pt x="1306656" y="4918434"/>
                  <a:pt x="1271729" y="4913863"/>
                </a:cubicBezTo>
                <a:cubicBezTo>
                  <a:pt x="1258697" y="4907976"/>
                  <a:pt x="1213546" y="4901042"/>
                  <a:pt x="1202076" y="4906608"/>
                </a:cubicBezTo>
                <a:cubicBezTo>
                  <a:pt x="1192059" y="4906580"/>
                  <a:pt x="1182171" y="4902320"/>
                  <a:pt x="1174670" y="4909064"/>
                </a:cubicBezTo>
                <a:cubicBezTo>
                  <a:pt x="1163701" y="4916862"/>
                  <a:pt x="1136874" y="4897641"/>
                  <a:pt x="1137035" y="4908989"/>
                </a:cubicBezTo>
                <a:cubicBezTo>
                  <a:pt x="1117838" y="4895687"/>
                  <a:pt x="1091386" y="4911450"/>
                  <a:pt x="1069882" y="4912892"/>
                </a:cubicBezTo>
                <a:cubicBezTo>
                  <a:pt x="1055589" y="4900472"/>
                  <a:pt x="1024570" y="4915744"/>
                  <a:pt x="980935" y="4911119"/>
                </a:cubicBezTo>
                <a:cubicBezTo>
                  <a:pt x="947614" y="4906556"/>
                  <a:pt x="913224" y="4897403"/>
                  <a:pt x="869960" y="4885518"/>
                </a:cubicBezTo>
                <a:cubicBezTo>
                  <a:pt x="819114" y="4856727"/>
                  <a:pt x="768074" y="4850663"/>
                  <a:pt x="721345" y="4839806"/>
                </a:cubicBezTo>
                <a:cubicBezTo>
                  <a:pt x="667944" y="4829906"/>
                  <a:pt x="698286" y="4859338"/>
                  <a:pt x="635428" y="4830000"/>
                </a:cubicBezTo>
                <a:cubicBezTo>
                  <a:pt x="626286" y="4837571"/>
                  <a:pt x="617638" y="4836842"/>
                  <a:pt x="604106" y="4830842"/>
                </a:cubicBezTo>
                <a:cubicBezTo>
                  <a:pt x="583276" y="4833091"/>
                  <a:pt x="539859" y="4845979"/>
                  <a:pt x="510451" y="4843485"/>
                </a:cubicBezTo>
                <a:cubicBezTo>
                  <a:pt x="489781" y="4840800"/>
                  <a:pt x="443867" y="4818678"/>
                  <a:pt x="427656" y="4815877"/>
                </a:cubicBezTo>
                <a:cubicBezTo>
                  <a:pt x="424088" y="4817297"/>
                  <a:pt x="419580" y="4820561"/>
                  <a:pt x="413184" y="4826676"/>
                </a:cubicBezTo>
                <a:cubicBezTo>
                  <a:pt x="387673" y="4816699"/>
                  <a:pt x="379855" y="4828170"/>
                  <a:pt x="341772" y="4829671"/>
                </a:cubicBezTo>
                <a:cubicBezTo>
                  <a:pt x="327795" y="4821005"/>
                  <a:pt x="314729" y="4822794"/>
                  <a:pt x="301266" y="4827842"/>
                </a:cubicBezTo>
                <a:cubicBezTo>
                  <a:pt x="265781" y="4821714"/>
                  <a:pt x="231017" y="4827635"/>
                  <a:pt x="189886" y="4826710"/>
                </a:cubicBezTo>
                <a:cubicBezTo>
                  <a:pt x="147910" y="4813727"/>
                  <a:pt x="121702" y="4829584"/>
                  <a:pt x="77762" y="4828518"/>
                </a:cubicBezTo>
                <a:cubicBezTo>
                  <a:pt x="38733" y="4806108"/>
                  <a:pt x="44308" y="4851138"/>
                  <a:pt x="8164" y="4846203"/>
                </a:cubicBezTo>
                <a:lnTo>
                  <a:pt x="0" y="4843648"/>
                </a:lnTo>
                <a:lnTo>
                  <a:pt x="0" y="4080681"/>
                </a:lnTo>
                <a:close/>
              </a:path>
            </a:pathLst>
          </a:cu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BA2E1B20-D6C2-7D0F-9F4F-F5856BD8A8C1}"/>
              </a:ext>
            </a:extLst>
          </p:cNvPr>
          <p:cNvSpPr txBox="1"/>
          <p:nvPr/>
        </p:nvSpPr>
        <p:spPr>
          <a:xfrm>
            <a:off x="733899" y="5709197"/>
            <a:ext cx="6095999" cy="923330"/>
          </a:xfrm>
          <a:prstGeom prst="rect">
            <a:avLst/>
          </a:prstGeom>
          <a:noFill/>
        </p:spPr>
        <p:txBody>
          <a:bodyPr wrap="square" rtlCol="0">
            <a:spAutoFit/>
          </a:bodyPr>
          <a:lstStyle/>
          <a:p>
            <a:r>
              <a:rPr lang="fr-FR" sz="1800" b="0" i="0" u="none" strike="noStrike">
                <a:effectLst/>
                <a:latin typeface="Arial" panose="020B0604020202020204" pitchFamily="34" charset="0"/>
              </a:rPr>
              <a:t>J’ai pu faire de nouvelles choses grâce aux activités de l’école comme par exemple un voyage de trois jours à Belfast (l’Irlande du Nord).</a:t>
            </a:r>
            <a:endParaRPr lang="fr-CH"/>
          </a:p>
        </p:txBody>
      </p:sp>
    </p:spTree>
    <p:extLst>
      <p:ext uri="{BB962C8B-B14F-4D97-AF65-F5344CB8AC3E}">
        <p14:creationId xmlns:p14="http://schemas.microsoft.com/office/powerpoint/2010/main" val="286711545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81" name="Rectangle 7180">
            <a:extLst>
              <a:ext uri="{FF2B5EF4-FFF2-40B4-BE49-F238E27FC236}">
                <a16:creationId xmlns:a16="http://schemas.microsoft.com/office/drawing/2014/main" id="{6742736B-1326-450B-9240-348937388E6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176" name="Picture 8">
            <a:extLst>
              <a:ext uri="{FF2B5EF4-FFF2-40B4-BE49-F238E27FC236}">
                <a16:creationId xmlns:a16="http://schemas.microsoft.com/office/drawing/2014/main" id="{7D3F860D-3B20-4C36-A196-41931218F6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2795" b="13203"/>
          <a:stretch/>
        </p:blipFill>
        <p:spPr bwMode="auto">
          <a:xfrm>
            <a:off x="471944" y="555217"/>
            <a:ext cx="4268712" cy="333922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A9E91453-38C7-4A1D-15F7-1A07055C1E82}"/>
              </a:ext>
            </a:extLst>
          </p:cNvPr>
          <p:cNvPicPr>
            <a:picLocks noChangeAspect="1" noChangeArrowheads="1"/>
          </p:cNvPicPr>
          <p:nvPr/>
        </p:nvPicPr>
        <p:blipFill rotWithShape="1">
          <a:blip r:embed="rId3" cstate="hqprint">
            <a:extLst>
              <a:ext uri="{28A0092B-C50C-407E-A947-70E740481C1C}">
                <a14:useLocalDpi xmlns:a14="http://schemas.microsoft.com/office/drawing/2010/main" val="0"/>
              </a:ext>
            </a:extLst>
          </a:blip>
          <a:srcRect t="9226" r="3" b="3"/>
          <a:stretch/>
        </p:blipFill>
        <p:spPr bwMode="auto">
          <a:xfrm>
            <a:off x="477507" y="4074019"/>
            <a:ext cx="2048359" cy="222678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a:extLst>
              <a:ext uri="{FF2B5EF4-FFF2-40B4-BE49-F238E27FC236}">
                <a16:creationId xmlns:a16="http://schemas.microsoft.com/office/drawing/2014/main" id="{CBF1E42A-EC45-8695-0927-72DF64260066}"/>
              </a:ext>
            </a:extLst>
          </p:cNvPr>
          <p:cNvPicPr>
            <a:picLocks noChangeAspect="1" noChangeArrowheads="1"/>
          </p:cNvPicPr>
          <p:nvPr/>
        </p:nvPicPr>
        <p:blipFill rotWithShape="1">
          <a:blip r:embed="rId4" cstate="hqprint">
            <a:extLst>
              <a:ext uri="{28A0092B-C50C-407E-A947-70E740481C1C}">
                <a14:useLocalDpi xmlns:a14="http://schemas.microsoft.com/office/drawing/2010/main" val="0"/>
              </a:ext>
            </a:extLst>
          </a:blip>
          <a:srcRect t="18617" r="-6" b="-6"/>
          <a:stretch/>
        </p:blipFill>
        <p:spPr bwMode="auto">
          <a:xfrm>
            <a:off x="2686733" y="4072045"/>
            <a:ext cx="2053923" cy="2228761"/>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a:extLst>
              <a:ext uri="{FF2B5EF4-FFF2-40B4-BE49-F238E27FC236}">
                <a16:creationId xmlns:a16="http://schemas.microsoft.com/office/drawing/2014/main" id="{0B0C0C4C-0CAF-455D-BFA6-B5F112E943DB}"/>
              </a:ext>
            </a:extLst>
          </p:cNvPr>
          <p:cNvPicPr>
            <a:picLocks noGrp="1" noChangeAspect="1" noChangeArrowheads="1"/>
          </p:cNvPicPr>
          <p:nvPr>
            <p:ph idx="1"/>
          </p:nvPr>
        </p:nvPicPr>
        <p:blipFill rotWithShape="1">
          <a:blip r:embed="rId5">
            <a:extLst>
              <a:ext uri="{28A0092B-C50C-407E-A947-70E740481C1C}">
                <a14:useLocalDpi xmlns:a14="http://schemas.microsoft.com/office/drawing/2010/main" val="0"/>
              </a:ext>
            </a:extLst>
          </a:blip>
          <a:srcRect t="23819" b="12688"/>
          <a:stretch/>
        </p:blipFill>
        <p:spPr bwMode="auto">
          <a:xfrm>
            <a:off x="4933183" y="555218"/>
            <a:ext cx="6786873" cy="5745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3526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326B9C-FC4F-D256-EB00-02D7F956FB9E}"/>
              </a:ext>
            </a:extLst>
          </p:cNvPr>
          <p:cNvSpPr>
            <a:spLocks noGrp="1"/>
          </p:cNvSpPr>
          <p:nvPr>
            <p:ph type="title"/>
          </p:nvPr>
        </p:nvSpPr>
        <p:spPr>
          <a:xfrm>
            <a:off x="7559852" y="1128094"/>
            <a:ext cx="3953975" cy="1415270"/>
          </a:xfrm>
        </p:spPr>
        <p:txBody>
          <a:bodyPr vert="horz" lIns="91440" tIns="45720" rIns="91440" bIns="45720" rtlCol="0" anchor="t">
            <a:normAutofit/>
          </a:bodyPr>
          <a:lstStyle/>
          <a:p>
            <a:r>
              <a:rPr lang="en-US" sz="3200" b="0" i="0" u="none" strike="noStrike">
                <a:effectLst/>
              </a:rPr>
              <a:t>St. Patrick’s Day</a:t>
            </a:r>
            <a:endParaRPr lang="en-US" sz="3200"/>
          </a:p>
        </p:txBody>
      </p:sp>
      <p:sp>
        <p:nvSpPr>
          <p:cNvPr id="9247" name="Rectangle 9246">
            <a:extLst>
              <a:ext uri="{FF2B5EF4-FFF2-40B4-BE49-F238E27FC236}">
                <a16:creationId xmlns:a16="http://schemas.microsoft.com/office/drawing/2014/main" id="{B00278AE-C62A-3610-2127-E5F5BEDC222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844703" cy="6858000"/>
          </a:xfrm>
          <a:prstGeom prst="rect">
            <a:avLst/>
          </a:prstGeom>
          <a:solidFill>
            <a:schemeClr val="bg1">
              <a:lumMod val="9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22" name="Picture 6" descr="Une image contenant plein air, ciel, habits, personne&#10;&#10;Description générée automatiquement">
            <a:extLst>
              <a:ext uri="{FF2B5EF4-FFF2-40B4-BE49-F238E27FC236}">
                <a16:creationId xmlns:a16="http://schemas.microsoft.com/office/drawing/2014/main" id="{C4998B76-E5A9-5A43-42E5-A83D751C2A0B}"/>
              </a:ext>
            </a:extLst>
          </p:cNvPr>
          <p:cNvPicPr>
            <a:picLocks noChangeAspect="1" noChangeArrowheads="1"/>
          </p:cNvPicPr>
          <p:nvPr/>
        </p:nvPicPr>
        <p:blipFill rotWithShape="1">
          <a:blip r:embed="rId4" cstate="hqprint">
            <a:extLst>
              <a:ext uri="{28A0092B-C50C-407E-A947-70E740481C1C}">
                <a14:useLocalDpi xmlns:a14="http://schemas.microsoft.com/office/drawing/2010/main" val="0"/>
              </a:ext>
            </a:extLst>
          </a:blip>
          <a:srcRect t="21671" b="16362"/>
          <a:stretch/>
        </p:blipFill>
        <p:spPr bwMode="auto">
          <a:xfrm>
            <a:off x="3853249" y="697324"/>
            <a:ext cx="2464283" cy="2714740"/>
          </a:xfrm>
          <a:prstGeom prst="rect">
            <a:avLst/>
          </a:prstGeom>
          <a:noFill/>
          <a:extLst>
            <a:ext uri="{909E8E84-426E-40DD-AFC4-6F175D3DCCD1}">
              <a14:hiddenFill xmlns:a14="http://schemas.microsoft.com/office/drawing/2010/main">
                <a:solidFill>
                  <a:srgbClr val="FFFFFF"/>
                </a:solidFill>
              </a14:hiddenFill>
            </a:ext>
          </a:extLst>
        </p:spPr>
      </p:pic>
      <p:pic>
        <p:nvPicPr>
          <p:cNvPr id="3" name="IMG_5649">
            <a:hlinkClick r:id="" action="ppaction://media"/>
            <a:extLst>
              <a:ext uri="{FF2B5EF4-FFF2-40B4-BE49-F238E27FC236}">
                <a16:creationId xmlns:a16="http://schemas.microsoft.com/office/drawing/2014/main" id="{CDED8466-3AD8-C6AE-798A-1445F5182C5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24543" y="697324"/>
            <a:ext cx="3103069" cy="5516572"/>
          </a:xfrm>
          <a:prstGeom prst="rect">
            <a:avLst/>
          </a:prstGeom>
        </p:spPr>
      </p:pic>
      <p:cxnSp>
        <p:nvCxnSpPr>
          <p:cNvPr id="9249" name="Straight Connector 9248">
            <a:extLst>
              <a:ext uri="{FF2B5EF4-FFF2-40B4-BE49-F238E27FC236}">
                <a16:creationId xmlns:a16="http://schemas.microsoft.com/office/drawing/2014/main" id="{249EDD1B-F94D-B4E6-ACAA-566B9A26FDE3}"/>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78854"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9218" name="Picture 2" descr="Une image contenant plein air, ciel, bâtiment, route&#10;&#10;Description générée automatiquement">
            <a:extLst>
              <a:ext uri="{FF2B5EF4-FFF2-40B4-BE49-F238E27FC236}">
                <a16:creationId xmlns:a16="http://schemas.microsoft.com/office/drawing/2014/main" id="{5451B480-8C2F-483A-5B6B-90DBEBDE6F04}"/>
              </a:ext>
            </a:extLst>
          </p:cNvPr>
          <p:cNvPicPr>
            <a:picLocks noGrp="1" noChangeAspect="1" noChangeArrowheads="1"/>
          </p:cNvPicPr>
          <p:nvPr>
            <p:ph idx="1"/>
          </p:nvPr>
        </p:nvPicPr>
        <p:blipFill rotWithShape="1">
          <a:blip r:embed="rId6" cstate="hqprint">
            <a:extLst>
              <a:ext uri="{28A0092B-C50C-407E-A947-70E740481C1C}">
                <a14:useLocalDpi xmlns:a14="http://schemas.microsoft.com/office/drawing/2010/main" val="0"/>
              </a:ext>
            </a:extLst>
          </a:blip>
          <a:srcRect t="11178" r="3" b="3039"/>
          <a:stretch/>
        </p:blipFill>
        <p:spPr bwMode="auto">
          <a:xfrm>
            <a:off x="3853249" y="3445936"/>
            <a:ext cx="2464283" cy="2701597"/>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FCE0743D-276C-8A58-0566-C175E18B1BE3}"/>
              </a:ext>
            </a:extLst>
          </p:cNvPr>
          <p:cNvSpPr txBox="1"/>
          <p:nvPr/>
        </p:nvSpPr>
        <p:spPr>
          <a:xfrm>
            <a:off x="7559853" y="2543364"/>
            <a:ext cx="3953974" cy="3599019"/>
          </a:xfrm>
          <a:prstGeom prst="rect">
            <a:avLst/>
          </a:prstGeom>
        </p:spPr>
        <p:txBody>
          <a:bodyPr vert="horz" lIns="91440" tIns="45720" rIns="91440" bIns="45720" rtlCol="0">
            <a:normAutofit/>
          </a:bodyPr>
          <a:lstStyle/>
          <a:p>
            <a:pPr indent="-228600" defTabSz="914400">
              <a:lnSpc>
                <a:spcPct val="90000"/>
              </a:lnSpc>
              <a:spcBef>
                <a:spcPts val="0"/>
              </a:spcBef>
              <a:spcAft>
                <a:spcPts val="600"/>
              </a:spcAft>
              <a:buFont typeface="Arial" panose="020B0604020202020204" pitchFamily="34" charset="0"/>
              <a:buChar char="•"/>
            </a:pPr>
            <a:r>
              <a:rPr lang="en-US" sz="2000" b="0" i="0" u="none" strike="noStrike">
                <a:effectLst/>
              </a:rPr>
              <a:t>Je suis </a:t>
            </a:r>
            <a:r>
              <a:rPr lang="en-US" sz="2000" b="0" i="0" u="none" strike="noStrike" err="1">
                <a:effectLst/>
              </a:rPr>
              <a:t>allée</a:t>
            </a:r>
            <a:r>
              <a:rPr lang="en-US" sz="2000" b="0" i="0" u="none" strike="noStrike">
                <a:effectLst/>
              </a:rPr>
              <a:t> </a:t>
            </a:r>
            <a:r>
              <a:rPr lang="en-US" sz="2000" b="0" i="0" u="none" strike="noStrike" err="1">
                <a:effectLst/>
              </a:rPr>
              <a:t>voir</a:t>
            </a:r>
            <a:r>
              <a:rPr lang="en-US" sz="2000" b="0" i="0" u="none" strike="noStrike">
                <a:effectLst/>
              </a:rPr>
              <a:t> le </a:t>
            </a:r>
            <a:r>
              <a:rPr lang="en-US" sz="2000" b="0" i="0" u="none" strike="noStrike" err="1">
                <a:effectLst/>
              </a:rPr>
              <a:t>défilé</a:t>
            </a:r>
            <a:r>
              <a:rPr lang="en-US" sz="2000" b="0" i="0" u="none" strike="noStrike">
                <a:effectLst/>
              </a:rPr>
              <a:t> de Cork pour la saint Patrick et </a:t>
            </a:r>
            <a:r>
              <a:rPr lang="en-US" sz="2000" b="0" i="0" u="none" strike="noStrike" err="1">
                <a:effectLst/>
              </a:rPr>
              <a:t>l’ambiance</a:t>
            </a:r>
            <a:r>
              <a:rPr lang="en-US" sz="2000" b="0" i="0" u="none" strike="noStrike">
                <a:effectLst/>
              </a:rPr>
              <a:t> </a:t>
            </a:r>
            <a:r>
              <a:rPr lang="en-US" sz="2000" b="0" i="0" u="none" strike="noStrike" err="1">
                <a:effectLst/>
              </a:rPr>
              <a:t>était</a:t>
            </a:r>
            <a:r>
              <a:rPr lang="en-US" sz="2000" b="0" i="0" u="none" strike="noStrike">
                <a:effectLst/>
              </a:rPr>
              <a:t> </a:t>
            </a:r>
            <a:r>
              <a:rPr lang="en-US" sz="2000" b="0" i="0" u="none" strike="noStrike" err="1">
                <a:effectLst/>
              </a:rPr>
              <a:t>incroyable</a:t>
            </a:r>
            <a:r>
              <a:rPr lang="en-US" sz="2000" b="0" i="0" u="none" strike="noStrike">
                <a:effectLst/>
              </a:rPr>
              <a:t>.</a:t>
            </a:r>
            <a:endParaRPr lang="en-US" sz="2000">
              <a:effectLst/>
            </a:endParaRPr>
          </a:p>
          <a:p>
            <a:pPr indent="-228600" defTabSz="914400">
              <a:lnSpc>
                <a:spcPct val="90000"/>
              </a:lnSpc>
              <a:spcBef>
                <a:spcPts val="0"/>
              </a:spcBef>
              <a:spcAft>
                <a:spcPts val="600"/>
              </a:spcAft>
              <a:buFont typeface="Arial" panose="020B0604020202020204" pitchFamily="34" charset="0"/>
              <a:buChar char="•"/>
            </a:pPr>
            <a:r>
              <a:rPr lang="en-US" sz="2000" b="0" i="0" u="none" strike="noStrike">
                <a:effectLst/>
              </a:rPr>
              <a:t>La </a:t>
            </a:r>
            <a:r>
              <a:rPr lang="en-US" sz="2000" b="0" i="0" u="none" strike="noStrike" err="1">
                <a:effectLst/>
              </a:rPr>
              <a:t>plupart</a:t>
            </a:r>
            <a:r>
              <a:rPr lang="en-US" sz="2000" b="0" i="0" u="none" strike="noStrike">
                <a:effectLst/>
              </a:rPr>
              <a:t> des </a:t>
            </a:r>
            <a:r>
              <a:rPr lang="en-US" sz="2000" b="0" i="0" u="none" strike="noStrike" err="1">
                <a:effectLst/>
              </a:rPr>
              <a:t>personnes</a:t>
            </a:r>
            <a:r>
              <a:rPr lang="en-US" sz="2000" b="0" i="0" u="none" strike="noStrike">
                <a:effectLst/>
              </a:rPr>
              <a:t> </a:t>
            </a:r>
            <a:r>
              <a:rPr lang="en-US" sz="2000" b="0" i="0" u="none" strike="noStrike" err="1">
                <a:effectLst/>
              </a:rPr>
              <a:t>étaient</a:t>
            </a:r>
            <a:r>
              <a:rPr lang="en-US" sz="2000" b="0" i="0" u="none" strike="noStrike">
                <a:effectLst/>
              </a:rPr>
              <a:t> </a:t>
            </a:r>
            <a:r>
              <a:rPr lang="en-US" sz="2000" b="0" i="0" u="none" strike="noStrike" err="1">
                <a:effectLst/>
              </a:rPr>
              <a:t>déguisées</a:t>
            </a:r>
            <a:r>
              <a:rPr lang="en-US" sz="2000" b="0" i="0" u="none" strike="noStrike">
                <a:effectLst/>
              </a:rPr>
              <a:t> et </a:t>
            </a:r>
            <a:r>
              <a:rPr lang="en-US" sz="2000" b="0" i="0" u="none" strike="noStrike" err="1">
                <a:effectLst/>
              </a:rPr>
              <a:t>venaient</a:t>
            </a:r>
            <a:r>
              <a:rPr lang="en-US" sz="2000" b="0" i="0" u="none" strike="noStrike">
                <a:effectLst/>
              </a:rPr>
              <a:t> de </a:t>
            </a:r>
            <a:r>
              <a:rPr lang="en-US" sz="2000" b="0" i="0" u="none" strike="noStrike" err="1">
                <a:effectLst/>
              </a:rPr>
              <a:t>partout</a:t>
            </a:r>
            <a:r>
              <a:rPr lang="en-US" sz="2000" b="0" i="0" u="none" strike="noStrike">
                <a:effectLst/>
              </a:rPr>
              <a:t> dans le monde.</a:t>
            </a:r>
            <a:endParaRPr lang="en-US" sz="2000">
              <a:effectLst/>
            </a:endParaRPr>
          </a:p>
        </p:txBody>
      </p:sp>
      <p:sp>
        <p:nvSpPr>
          <p:cNvPr id="5" name="ZoneTexte 4">
            <a:extLst>
              <a:ext uri="{FF2B5EF4-FFF2-40B4-BE49-F238E27FC236}">
                <a16:creationId xmlns:a16="http://schemas.microsoft.com/office/drawing/2014/main" id="{6175928F-62D4-155C-ACA0-A270758BF28D}"/>
              </a:ext>
            </a:extLst>
          </p:cNvPr>
          <p:cNvSpPr txBox="1"/>
          <p:nvPr/>
        </p:nvSpPr>
        <p:spPr>
          <a:xfrm>
            <a:off x="424543" y="5760566"/>
            <a:ext cx="1643743" cy="400110"/>
          </a:xfrm>
          <a:prstGeom prst="rect">
            <a:avLst/>
          </a:prstGeom>
          <a:noFill/>
        </p:spPr>
        <p:txBody>
          <a:bodyPr wrap="square" rtlCol="0">
            <a:spAutoFit/>
          </a:bodyPr>
          <a:lstStyle/>
          <a:p>
            <a:r>
              <a:rPr lang="fr-CH" sz="2000"/>
              <a:t>Vidéo</a:t>
            </a:r>
          </a:p>
        </p:txBody>
      </p:sp>
    </p:spTree>
    <p:extLst>
      <p:ext uri="{BB962C8B-B14F-4D97-AF65-F5344CB8AC3E}">
        <p14:creationId xmlns:p14="http://schemas.microsoft.com/office/powerpoint/2010/main" val="21041365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89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79" name="Rectangle 10278">
            <a:extLst>
              <a:ext uri="{FF2B5EF4-FFF2-40B4-BE49-F238E27FC236}">
                <a16:creationId xmlns:a16="http://schemas.microsoft.com/office/drawing/2014/main" id="{4C2AC11E-3162-4990-A36E-92B07ECF16C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281" name="Rectangle 10280">
            <a:extLst>
              <a:ext uri="{FF2B5EF4-FFF2-40B4-BE49-F238E27FC236}">
                <a16:creationId xmlns:a16="http://schemas.microsoft.com/office/drawing/2014/main" id="{9073D962-D3D2-4A72-8593-65C213CBFFC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4" y="633619"/>
            <a:ext cx="4520912"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BF81BF91-0EBB-5697-4A8F-73622D2191D7}"/>
              </a:ext>
            </a:extLst>
          </p:cNvPr>
          <p:cNvSpPr>
            <a:spLocks noGrp="1"/>
          </p:cNvSpPr>
          <p:nvPr>
            <p:ph type="title"/>
          </p:nvPr>
        </p:nvSpPr>
        <p:spPr>
          <a:xfrm>
            <a:off x="838200" y="978408"/>
            <a:ext cx="3721608" cy="1106424"/>
          </a:xfrm>
        </p:spPr>
        <p:txBody>
          <a:bodyPr vert="horz" lIns="91440" tIns="45720" rIns="91440" bIns="45720" rtlCol="0" anchor="ctr">
            <a:normAutofit/>
          </a:bodyPr>
          <a:lstStyle/>
          <a:p>
            <a:r>
              <a:rPr lang="en-US" sz="2800"/>
              <a:t>Ma famille d’accueil</a:t>
            </a:r>
          </a:p>
        </p:txBody>
      </p:sp>
      <p:sp>
        <p:nvSpPr>
          <p:cNvPr id="10283" name="Rectangle 10282">
            <a:extLst>
              <a:ext uri="{FF2B5EF4-FFF2-40B4-BE49-F238E27FC236}">
                <a16:creationId xmlns:a16="http://schemas.microsoft.com/office/drawing/2014/main" id="{2387511B-F6E1-4929-AC90-94FB8B6B0F4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5" y="1181536"/>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85" name="Rectangle 10284">
            <a:extLst>
              <a:ext uri="{FF2B5EF4-FFF2-40B4-BE49-F238E27FC236}">
                <a16:creationId xmlns:a16="http://schemas.microsoft.com/office/drawing/2014/main" id="{AA58F78C-27AB-465F-AA33-15E08AF267F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6" y="2185416"/>
            <a:ext cx="3683187"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ZoneTexte 3">
            <a:extLst>
              <a:ext uri="{FF2B5EF4-FFF2-40B4-BE49-F238E27FC236}">
                <a16:creationId xmlns:a16="http://schemas.microsoft.com/office/drawing/2014/main" id="{34454AAC-7E14-2D16-811D-0D1F455B88FA}"/>
              </a:ext>
            </a:extLst>
          </p:cNvPr>
          <p:cNvSpPr txBox="1"/>
          <p:nvPr/>
        </p:nvSpPr>
        <p:spPr>
          <a:xfrm>
            <a:off x="838200" y="2368296"/>
            <a:ext cx="3721608" cy="350215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1700" b="0" i="0" u="none" strike="noStrike">
                <a:effectLst/>
              </a:rPr>
              <a:t>Je suis très reconnaissante d’avoir été dans une famille adorable. Ils ont pris bien soin de moi et j’ai pu découvrir leur culture et leur famille. Tout le monde était aimable et il y avait une bonne atmosphère. On a aussi pu faire des activités ensemble.</a:t>
            </a:r>
            <a:endParaRPr lang="en-US" sz="1700">
              <a:effectLst/>
            </a:endParaRPr>
          </a:p>
          <a:p>
            <a:pPr indent="-228600" defTabSz="914400">
              <a:lnSpc>
                <a:spcPct val="90000"/>
              </a:lnSpc>
              <a:spcAft>
                <a:spcPts val="600"/>
              </a:spcAft>
              <a:buFont typeface="Arial" panose="020B0604020202020204" pitchFamily="34" charset="0"/>
              <a:buChar char="•"/>
            </a:pPr>
            <a:endParaRPr lang="en-US" sz="1700"/>
          </a:p>
        </p:txBody>
      </p:sp>
      <p:pic>
        <p:nvPicPr>
          <p:cNvPr id="10244" name="Picture 4">
            <a:extLst>
              <a:ext uri="{FF2B5EF4-FFF2-40B4-BE49-F238E27FC236}">
                <a16:creationId xmlns:a16="http://schemas.microsoft.com/office/drawing/2014/main" id="{5EFA3226-3041-8F28-60ED-1200DA3BB4C3}"/>
              </a:ext>
            </a:extLst>
          </p:cNvPr>
          <p:cNvPicPr>
            <a:picLocks noChangeAspect="1" noChangeArrowheads="1"/>
          </p:cNvPicPr>
          <p:nvPr/>
        </p:nvPicPr>
        <p:blipFill rotWithShape="1">
          <a:blip r:embed="rId4" cstate="hqprint">
            <a:extLst>
              <a:ext uri="{28A0092B-C50C-407E-A947-70E740481C1C}">
                <a14:useLocalDpi xmlns:a14="http://schemas.microsoft.com/office/drawing/2010/main" val="0"/>
              </a:ext>
            </a:extLst>
          </a:blip>
          <a:srcRect t="36858" r="1" b="1"/>
          <a:stretch/>
        </p:blipFill>
        <p:spPr bwMode="auto">
          <a:xfrm>
            <a:off x="5260832" y="633615"/>
            <a:ext cx="3193220" cy="2688336"/>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a:extLst>
              <a:ext uri="{FF2B5EF4-FFF2-40B4-BE49-F238E27FC236}">
                <a16:creationId xmlns:a16="http://schemas.microsoft.com/office/drawing/2014/main" id="{17D9C1E2-4E1D-AB77-3A44-7EBD9F0C5ED4}"/>
              </a:ext>
            </a:extLst>
          </p:cNvPr>
          <p:cNvPicPr>
            <a:picLocks noChangeAspect="1" noChangeArrowheads="1"/>
          </p:cNvPicPr>
          <p:nvPr/>
        </p:nvPicPr>
        <p:blipFill rotWithShape="1">
          <a:blip r:embed="rId5" cstate="hqprint">
            <a:extLst>
              <a:ext uri="{28A0092B-C50C-407E-A947-70E740481C1C}">
                <a14:useLocalDpi xmlns:a14="http://schemas.microsoft.com/office/drawing/2010/main" val="0"/>
              </a:ext>
            </a:extLst>
          </a:blip>
          <a:srcRect t="18711" r="1" b="17989"/>
          <a:stretch/>
        </p:blipFill>
        <p:spPr bwMode="auto">
          <a:xfrm>
            <a:off x="1619473" y="4296800"/>
            <a:ext cx="2070339" cy="1747384"/>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a:extLst>
              <a:ext uri="{FF2B5EF4-FFF2-40B4-BE49-F238E27FC236}">
                <a16:creationId xmlns:a16="http://schemas.microsoft.com/office/drawing/2014/main" id="{C732330D-9742-CDCD-B07E-BF5D57867245}"/>
              </a:ext>
            </a:extLst>
          </p:cNvPr>
          <p:cNvPicPr>
            <a:picLocks noGrp="1" noChangeAspect="1" noChangeArrowheads="1"/>
          </p:cNvPicPr>
          <p:nvPr>
            <p:ph idx="1"/>
          </p:nvPr>
        </p:nvPicPr>
        <p:blipFill rotWithShape="1">
          <a:blip r:embed="rId6">
            <a:extLst>
              <a:ext uri="{28A0092B-C50C-407E-A947-70E740481C1C}">
                <a14:useLocalDpi xmlns:a14="http://schemas.microsoft.com/office/drawing/2010/main" val="0"/>
              </a:ext>
            </a:extLst>
          </a:blip>
          <a:srcRect t="16860" r="-3" b="24268"/>
          <a:stretch/>
        </p:blipFill>
        <p:spPr bwMode="auto">
          <a:xfrm>
            <a:off x="8578687" y="633616"/>
            <a:ext cx="3185165" cy="2688336"/>
          </a:xfrm>
          <a:prstGeom prst="rect">
            <a:avLst/>
          </a:prstGeom>
          <a:noFill/>
          <a:extLst>
            <a:ext uri="{909E8E84-426E-40DD-AFC4-6F175D3DCCD1}">
              <a14:hiddenFill xmlns:a14="http://schemas.microsoft.com/office/drawing/2010/main">
                <a:solidFill>
                  <a:srgbClr val="FFFFFF"/>
                </a:solidFill>
              </a14:hiddenFill>
            </a:ext>
          </a:extLst>
        </p:spPr>
      </p:pic>
      <p:pic>
        <p:nvPicPr>
          <p:cNvPr id="3" name="IMG_5899 - Trim">
            <a:hlinkClick r:id="" action="ppaction://media"/>
            <a:extLst>
              <a:ext uri="{FF2B5EF4-FFF2-40B4-BE49-F238E27FC236}">
                <a16:creationId xmlns:a16="http://schemas.microsoft.com/office/drawing/2014/main" id="{14CA520E-819E-C478-6D10-75C83886731C}"/>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5969266" y="3429000"/>
            <a:ext cx="4969572" cy="2795383"/>
          </a:xfrm>
          <a:prstGeom prst="rect">
            <a:avLst/>
          </a:prstGeom>
        </p:spPr>
      </p:pic>
      <p:sp>
        <p:nvSpPr>
          <p:cNvPr id="5" name="ZoneTexte 4">
            <a:extLst>
              <a:ext uri="{FF2B5EF4-FFF2-40B4-BE49-F238E27FC236}">
                <a16:creationId xmlns:a16="http://schemas.microsoft.com/office/drawing/2014/main" id="{18BFF57F-055D-CD37-E1E0-60A4F4E4FAAD}"/>
              </a:ext>
            </a:extLst>
          </p:cNvPr>
          <p:cNvSpPr txBox="1"/>
          <p:nvPr/>
        </p:nvSpPr>
        <p:spPr>
          <a:xfrm>
            <a:off x="6096000" y="3454093"/>
            <a:ext cx="1262742" cy="369332"/>
          </a:xfrm>
          <a:prstGeom prst="rect">
            <a:avLst/>
          </a:prstGeom>
          <a:noFill/>
        </p:spPr>
        <p:txBody>
          <a:bodyPr wrap="square" rtlCol="0">
            <a:spAutoFit/>
          </a:bodyPr>
          <a:lstStyle/>
          <a:p>
            <a:r>
              <a:rPr lang="fr-CH"/>
              <a:t>Vidéo</a:t>
            </a:r>
          </a:p>
        </p:txBody>
      </p:sp>
    </p:spTree>
    <p:extLst>
      <p:ext uri="{BB962C8B-B14F-4D97-AF65-F5344CB8AC3E}">
        <p14:creationId xmlns:p14="http://schemas.microsoft.com/office/powerpoint/2010/main" val="6591382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6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TotalTime>
  <Words>240</Words>
  <Application>Microsoft Office PowerPoint</Application>
  <PresentationFormat>Grand écran</PresentationFormat>
  <Paragraphs>20</Paragraphs>
  <Slides>11</Slides>
  <Notes>1</Notes>
  <HiddenSlides>0</HiddenSlides>
  <MMClips>2</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Thème Office</vt:lpstr>
      <vt:lpstr>Mon séjour</vt:lpstr>
      <vt:lpstr>Présentation PowerPoint</vt:lpstr>
      <vt:lpstr>St. Mary's  secondary school</vt:lpstr>
      <vt:lpstr>Mallow</vt:lpstr>
      <vt:lpstr>Lieuxs</vt:lpstr>
      <vt:lpstr>Présentation PowerPoint</vt:lpstr>
      <vt:lpstr>Cliffs of Moher</vt:lpstr>
      <vt:lpstr>Voyages avec l’école</vt:lpstr>
      <vt:lpstr>Présentation PowerPoint</vt:lpstr>
      <vt:lpstr>St. Patrick’s Day</vt:lpstr>
      <vt:lpstr>Ma famille d’accueil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 séjour</dc:title>
  <dc:creator>Coralie Werner</dc:creator>
  <cp:lastModifiedBy>Meunier Isabelle (DIP)</cp:lastModifiedBy>
  <cp:revision>3</cp:revision>
  <dcterms:created xsi:type="dcterms:W3CDTF">2023-07-14T09:04:14Z</dcterms:created>
  <dcterms:modified xsi:type="dcterms:W3CDTF">2023-09-04T11:36:14Z</dcterms:modified>
</cp:coreProperties>
</file>