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6BB69-A3B4-45B6-BB28-DD8268E4A434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CC141-4C6D-4D87-B59F-82D829CA26F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28074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CC141-4C6D-4D87-B59F-82D829CA26FC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95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 que nous</a:t>
            </a:r>
            <a:r>
              <a:rPr lang="fr-CH" baseline="0" dirty="0" smtClean="0"/>
              <a:t> allons voir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CC141-4C6D-4D87-B59F-82D829CA26FC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42267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Choisir la recherche rapide, taper</a:t>
            </a:r>
            <a:r>
              <a:rPr lang="fr-CH" baseline="0" dirty="0" smtClean="0"/>
              <a:t> le mot-clé, puis sur rechercher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CC141-4C6D-4D87-B59F-82D829CA26FC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7878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2564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0832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99655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5537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31805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2368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3205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3638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6422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8565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3047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32D62-3638-4220-8549-8493E0FD0F2A}" type="datetimeFigureOut">
              <a:rPr lang="fr-CH" smtClean="0"/>
              <a:t>22.06.2018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6A660-7EDD-4E5A-B138-A14C7B6B168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2512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e.ch/edufloraopac/jsp/portal/index.jsp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71600" y="40524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0070C0"/>
                </a:solidFill>
                <a:latin typeface="Berlin Sans FB" panose="020E0602020502020306" pitchFamily="34" charset="0"/>
              </a:rPr>
              <a:t>j</a:t>
            </a:r>
            <a:r>
              <a:rPr lang="fr-CH" sz="20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ournal</a:t>
            </a:r>
            <a:endParaRPr lang="fr-CH" sz="2000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788024" y="755099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0070C0"/>
                </a:solidFill>
                <a:latin typeface="Berlin Sans FB" panose="020E0602020502020306" pitchFamily="34" charset="0"/>
              </a:rPr>
              <a:t>r</a:t>
            </a:r>
            <a:r>
              <a:rPr lang="fr-CH" sz="20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evue</a:t>
            </a:r>
            <a:endParaRPr lang="fr-CH" sz="2000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8651" y="2101498"/>
            <a:ext cx="1260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0070C0"/>
                </a:solidFill>
                <a:latin typeface="Berlin Sans FB" panose="020E0602020502020306" pitchFamily="34" charset="0"/>
              </a:rPr>
              <a:t>m</a:t>
            </a:r>
            <a:r>
              <a:rPr lang="fr-CH" sz="20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agazine</a:t>
            </a:r>
            <a:endParaRPr lang="fr-CH" sz="2000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668010" y="234888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périodique</a:t>
            </a:r>
            <a:endParaRPr lang="fr-CH" sz="2000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639024" y="2852936"/>
            <a:ext cx="1566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0070C0"/>
                </a:solidFill>
                <a:latin typeface="Berlin Sans FB" panose="020E0602020502020306" pitchFamily="34" charset="0"/>
              </a:rPr>
              <a:t>p</a:t>
            </a:r>
            <a:r>
              <a:rPr lang="fr-CH" sz="20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resse</a:t>
            </a:r>
            <a:r>
              <a:rPr lang="fr-CH" dirty="0" smtClean="0"/>
              <a:t> </a:t>
            </a:r>
            <a:r>
              <a:rPr lang="fr-CH" sz="20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écrite</a:t>
            </a:r>
            <a:endParaRPr lang="fr-CH" sz="2000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300192" y="5747543"/>
            <a:ext cx="140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quotidien</a:t>
            </a:r>
            <a:endParaRPr lang="fr-CH" sz="2000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372200" y="452643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hebdomadaire</a:t>
            </a:r>
            <a:endParaRPr lang="fr-CH" sz="2000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95536" y="4005064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article</a:t>
            </a:r>
            <a:endParaRPr lang="fr-CH" sz="2000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3" y="3501009"/>
            <a:ext cx="3744417" cy="2808313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66" y="1784230"/>
            <a:ext cx="2409422" cy="321256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071" y="250348"/>
            <a:ext cx="2286254" cy="225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7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835696" y="548680"/>
            <a:ext cx="5760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RERCHERCHE </a:t>
            </a:r>
            <a:r>
              <a:rPr lang="fr-CH" sz="3600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D'</a:t>
            </a:r>
            <a:r>
              <a:rPr lang="fr-CH" sz="3600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ARTICLES DE REVUES DANS LE CATALOGUE</a:t>
            </a:r>
            <a:endParaRPr lang="fr-CH" sz="3600" b="1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93469"/>
            <a:ext cx="8256924" cy="3255801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86573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2249"/>
            <a:ext cx="9144000" cy="409350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ZoneTexte 4"/>
          <p:cNvSpPr txBox="1"/>
          <p:nvPr/>
        </p:nvSpPr>
        <p:spPr>
          <a:xfrm>
            <a:off x="1835696" y="404664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PAGE </a:t>
            </a:r>
            <a:r>
              <a:rPr lang="fr-CH" sz="2000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D'ACCUEIL</a:t>
            </a:r>
            <a:endParaRPr lang="fr-CH" sz="2000" b="1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0" y="2708920"/>
            <a:ext cx="899592" cy="21602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Flèche gauche 6"/>
          <p:cNvSpPr/>
          <p:nvPr/>
        </p:nvSpPr>
        <p:spPr>
          <a:xfrm>
            <a:off x="971600" y="2762926"/>
            <a:ext cx="1080120" cy="108012"/>
          </a:xfrm>
          <a:prstGeom prst="lef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ZoneTexte 1"/>
          <p:cNvSpPr txBox="1"/>
          <p:nvPr/>
        </p:nvSpPr>
        <p:spPr>
          <a:xfrm>
            <a:off x="2411760" y="5877272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70C0"/>
                </a:solidFill>
                <a:latin typeface="Berlin Sans FB" panose="020E0602020502020306" pitchFamily="34" charset="0"/>
                <a:hlinkClick r:id="rId3"/>
              </a:rPr>
              <a:t>https://</a:t>
            </a:r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  <a:hlinkClick r:id="rId3"/>
              </a:rPr>
              <a:t>ge.ch/edufloraopac/jsp/portal/index.jsp</a:t>
            </a:r>
            <a:endParaRPr lang="fr-CH" dirty="0" smtClean="0">
              <a:solidFill>
                <a:srgbClr val="0070C0"/>
              </a:solidFill>
              <a:latin typeface="Berlin Sans FB" panose="020E0602020502020306" pitchFamily="34" charset="0"/>
            </a:endParaRP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8316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554"/>
            <a:ext cx="9144000" cy="630289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339752" y="45811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matériaux</a:t>
            </a:r>
            <a:endParaRPr lang="fr-CH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2" name="Flèche vers le bas 1"/>
          <p:cNvSpPr/>
          <p:nvPr/>
        </p:nvSpPr>
        <p:spPr>
          <a:xfrm>
            <a:off x="7822728" y="4950460"/>
            <a:ext cx="216024" cy="11428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ZoneTexte 2"/>
          <p:cNvSpPr txBox="1"/>
          <p:nvPr/>
        </p:nvSpPr>
        <p:spPr>
          <a:xfrm>
            <a:off x="4139952" y="404664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GRILLE DE RECHERCHE POUR LES ARTICLES DE REVUES</a:t>
            </a:r>
            <a:endParaRPr lang="fr-CH" b="1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6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4608512" cy="199016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76872"/>
            <a:ext cx="6163541" cy="4496224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1835696" y="4725144"/>
            <a:ext cx="3816424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ZoneTexte 7"/>
          <p:cNvSpPr txBox="1"/>
          <p:nvPr/>
        </p:nvSpPr>
        <p:spPr>
          <a:xfrm>
            <a:off x="5436096" y="3801814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Je </a:t>
            </a:r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choisis </a:t>
            </a:r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l'article qui m'intéresse, en cliquant dessus</a:t>
            </a:r>
            <a:endParaRPr lang="fr-CH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211960" y="11663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LISTE DE TOUS LES ARTICLES TROUVÉS</a:t>
            </a:r>
            <a:endParaRPr lang="fr-CH" b="1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80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87" y="907882"/>
            <a:ext cx="8376485" cy="5041398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>
            <a:off x="1115616" y="3091686"/>
            <a:ext cx="864096" cy="33689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5076056" y="2735210"/>
            <a:ext cx="1152128" cy="57690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444208" y="254286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auteur</a:t>
            </a:r>
            <a:endParaRPr lang="fr-CH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79512" y="2907020"/>
            <a:ext cx="61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erlin Sans FB" panose="020E0602020502020306" pitchFamily="34" charset="0"/>
              </a:rPr>
              <a:t>titre</a:t>
            </a:r>
            <a:endParaRPr lang="fr-CH" dirty="0">
              <a:solidFill>
                <a:schemeClr val="tx2">
                  <a:lumMod val="60000"/>
                  <a:lumOff val="40000"/>
                </a:schemeClr>
              </a:solidFill>
              <a:latin typeface="Berlin Sans FB" panose="020E0602020502020306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156176" y="5052835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Cliquez pour voir si ce numéro </a:t>
            </a:r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se </a:t>
            </a:r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trouve au </a:t>
            </a:r>
            <a:r>
              <a:rPr lang="fr-CH" dirty="0">
                <a:solidFill>
                  <a:srgbClr val="0070C0"/>
                </a:solidFill>
                <a:latin typeface="Berlin Sans FB" panose="020E0602020502020306" pitchFamily="34" charset="0"/>
              </a:rPr>
              <a:t> </a:t>
            </a:r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Centre </a:t>
            </a:r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de documentation</a:t>
            </a:r>
            <a:endParaRPr lang="fr-CH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012160" y="4077072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6516216" y="4566583"/>
            <a:ext cx="792088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555776" y="53855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L'ARTICLE QUI M'INTÉRESSE</a:t>
            </a:r>
            <a:endParaRPr lang="fr-CH" b="1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44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0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14" y="675890"/>
            <a:ext cx="8383171" cy="5506219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2195736" y="4509120"/>
            <a:ext cx="5184576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ZoneTexte 6"/>
          <p:cNvSpPr txBox="1"/>
          <p:nvPr/>
        </p:nvSpPr>
        <p:spPr>
          <a:xfrm>
            <a:off x="6660232" y="2348880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Accessible au Centre de documentation</a:t>
            </a:r>
            <a:endParaRPr lang="fr-CH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5776" y="2276872"/>
            <a:ext cx="2016223" cy="4413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ectangle 10"/>
          <p:cNvSpPr/>
          <p:nvPr/>
        </p:nvSpPr>
        <p:spPr>
          <a:xfrm>
            <a:off x="2627784" y="3140968"/>
            <a:ext cx="2304256" cy="2482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ZoneTexte 1"/>
          <p:cNvSpPr txBox="1"/>
          <p:nvPr/>
        </p:nvSpPr>
        <p:spPr>
          <a:xfrm>
            <a:off x="4932040" y="105273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A noter  pour </a:t>
            </a:r>
            <a:r>
              <a:rPr lang="fr-CH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trouver au rayon</a:t>
            </a:r>
            <a:endParaRPr lang="fr-CH" dirty="0">
              <a:solidFill>
                <a:srgbClr val="FF0000"/>
              </a:solidFill>
              <a:latin typeface="Berlin Sans FB" panose="020E0602020502020306" pitchFamily="34" charset="0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3563887" y="1484784"/>
            <a:ext cx="936105" cy="101275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>
            <a:off x="4355976" y="1556792"/>
            <a:ext cx="936104" cy="171541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7" idx="1"/>
          </p:cNvCxnSpPr>
          <p:nvPr/>
        </p:nvCxnSpPr>
        <p:spPr>
          <a:xfrm flipH="1">
            <a:off x="4571999" y="2810545"/>
            <a:ext cx="2088233" cy="1842591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55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 animBg="1"/>
      <p:bldP spid="11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23728" y="5373216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CFP-Technique</a:t>
            </a:r>
          </a:p>
          <a:p>
            <a:r>
              <a:rPr lang="fr-CH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Centre de documentation</a:t>
            </a:r>
          </a:p>
          <a:p>
            <a:r>
              <a:rPr lang="fr-CH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2018</a:t>
            </a:r>
            <a:endParaRPr lang="fr-CH" b="1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59651"/>
            <a:ext cx="902310" cy="88849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55576" y="2060848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b="1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BONNE RECHERCHE…</a:t>
            </a:r>
            <a:endParaRPr lang="fr-CH" sz="3200" b="1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7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101</Words>
  <Application>Microsoft Office PowerPoint</Application>
  <PresentationFormat>Affichage à l'écran (4:3)</PresentationFormat>
  <Paragraphs>30</Paragraphs>
  <Slides>8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Etat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Lavenant Pachoud Carole (DIP)</dc:creator>
  <cp:lastModifiedBy>Lavenant Pachoud Carole (DIP)</cp:lastModifiedBy>
  <cp:revision>73</cp:revision>
  <dcterms:created xsi:type="dcterms:W3CDTF">2018-02-20T15:24:30Z</dcterms:created>
  <dcterms:modified xsi:type="dcterms:W3CDTF">2018-06-22T12:07:40Z</dcterms:modified>
</cp:coreProperties>
</file>